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2"/>
  </p:sldMasterIdLst>
  <p:notesMasterIdLst>
    <p:notesMasterId r:id="rId39"/>
  </p:notesMasterIdLst>
  <p:sldIdLst>
    <p:sldId id="256" r:id="rId3"/>
    <p:sldId id="297" r:id="rId4"/>
    <p:sldId id="298" r:id="rId5"/>
    <p:sldId id="277" r:id="rId6"/>
    <p:sldId id="306" r:id="rId7"/>
    <p:sldId id="320" r:id="rId8"/>
    <p:sldId id="321" r:id="rId9"/>
    <p:sldId id="319" r:id="rId10"/>
    <p:sldId id="305" r:id="rId11"/>
    <p:sldId id="303" r:id="rId12"/>
    <p:sldId id="302" r:id="rId13"/>
    <p:sldId id="331" r:id="rId14"/>
    <p:sldId id="301" r:id="rId15"/>
    <p:sldId id="300" r:id="rId16"/>
    <p:sldId id="299" r:id="rId17"/>
    <p:sldId id="333" r:id="rId18"/>
    <p:sldId id="311" r:id="rId19"/>
    <p:sldId id="310" r:id="rId20"/>
    <p:sldId id="327" r:id="rId21"/>
    <p:sldId id="326" r:id="rId22"/>
    <p:sldId id="324" r:id="rId23"/>
    <p:sldId id="309" r:id="rId24"/>
    <p:sldId id="308" r:id="rId25"/>
    <p:sldId id="328" r:id="rId26"/>
    <p:sldId id="307" r:id="rId27"/>
    <p:sldId id="312" r:id="rId28"/>
    <p:sldId id="315" r:id="rId29"/>
    <p:sldId id="332" r:id="rId30"/>
    <p:sldId id="313" r:id="rId31"/>
    <p:sldId id="329" r:id="rId32"/>
    <p:sldId id="334" r:id="rId33"/>
    <p:sldId id="330" r:id="rId34"/>
    <p:sldId id="318" r:id="rId35"/>
    <p:sldId id="317" r:id="rId36"/>
    <p:sldId id="316" r:id="rId37"/>
    <p:sldId id="276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A4F"/>
    <a:srgbClr val="FF7C80"/>
    <a:srgbClr val="080808"/>
    <a:srgbClr val="72B88E"/>
    <a:srgbClr val="EAEAEA"/>
    <a:srgbClr val="FEFEFE"/>
    <a:srgbClr val="DDDDDD"/>
    <a:srgbClr val="C0C0C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77620" autoAdjust="0"/>
  </p:normalViewPr>
  <p:slideViewPr>
    <p:cSldViewPr>
      <p:cViewPr varScale="1">
        <p:scale>
          <a:sx n="88" d="100"/>
          <a:sy n="88" d="100"/>
        </p:scale>
        <p:origin x="-4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62ADEF-0BBB-4B92-B431-A66FD58BE45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0D668E-5687-45D6-A2CD-AC429AF8E4B8}">
      <dgm:prSet phldrT="[Text]"/>
      <dgm:spPr/>
      <dgm:t>
        <a:bodyPr/>
        <a:lstStyle/>
        <a:p>
          <a:r>
            <a:rPr lang="en-US" b="1" dirty="0" smtClean="0"/>
            <a:t>Supervisor</a:t>
          </a:r>
        </a:p>
        <a:p>
          <a:r>
            <a:rPr lang="en-US" b="1" dirty="0" smtClean="0"/>
            <a:t>Mr. Nguyen Tat </a:t>
          </a:r>
          <a:r>
            <a:rPr lang="en-US" b="1" dirty="0" err="1" smtClean="0"/>
            <a:t>Trung</a:t>
          </a:r>
          <a:endParaRPr lang="en-US" b="1" dirty="0"/>
        </a:p>
      </dgm:t>
    </dgm:pt>
    <dgm:pt modelId="{8D287E04-03E9-434E-BA42-7CEB1893B755}" type="parTrans" cxnId="{DB68FF06-C452-4070-88F5-FB5060C92A06}">
      <dgm:prSet/>
      <dgm:spPr/>
      <dgm:t>
        <a:bodyPr/>
        <a:lstStyle/>
        <a:p>
          <a:endParaRPr lang="en-US"/>
        </a:p>
      </dgm:t>
    </dgm:pt>
    <dgm:pt modelId="{FB26DCF8-680D-4497-90F0-E818C03E9A3F}" type="sibTrans" cxnId="{DB68FF06-C452-4070-88F5-FB5060C92A06}">
      <dgm:prSet/>
      <dgm:spPr/>
      <dgm:t>
        <a:bodyPr/>
        <a:lstStyle/>
        <a:p>
          <a:endParaRPr lang="en-US"/>
        </a:p>
      </dgm:t>
    </dgm:pt>
    <dgm:pt modelId="{4B2D61E7-0FFC-434B-B4F9-FF0477803416}">
      <dgm:prSet phldrT="[Text]"/>
      <dgm:spPr/>
      <dgm:t>
        <a:bodyPr/>
        <a:lstStyle/>
        <a:p>
          <a:r>
            <a:rPr lang="en-US" b="1" dirty="0" smtClean="0"/>
            <a:t>Nguyen Hong Nam</a:t>
          </a:r>
          <a:endParaRPr lang="en-US" b="1" dirty="0"/>
        </a:p>
      </dgm:t>
    </dgm:pt>
    <dgm:pt modelId="{774B255B-A184-441F-8661-AA96141FF0CC}" type="parTrans" cxnId="{9A5B42AE-40AB-426F-AEBC-A1F3B5B7E7D4}">
      <dgm:prSet/>
      <dgm:spPr/>
      <dgm:t>
        <a:bodyPr/>
        <a:lstStyle/>
        <a:p>
          <a:endParaRPr lang="en-US"/>
        </a:p>
      </dgm:t>
    </dgm:pt>
    <dgm:pt modelId="{AEB7B52C-DDD7-4E8A-8AE5-79CFA3A9F4EC}" type="sibTrans" cxnId="{9A5B42AE-40AB-426F-AEBC-A1F3B5B7E7D4}">
      <dgm:prSet/>
      <dgm:spPr/>
      <dgm:t>
        <a:bodyPr/>
        <a:lstStyle/>
        <a:p>
          <a:endParaRPr lang="en-US"/>
        </a:p>
      </dgm:t>
    </dgm:pt>
    <dgm:pt modelId="{26339C4F-3BAD-42C2-BC91-33C30730894A}">
      <dgm:prSet phldrT="[Text]"/>
      <dgm:spPr/>
      <dgm:t>
        <a:bodyPr/>
        <a:lstStyle/>
        <a:p>
          <a:r>
            <a:rPr lang="en-US" b="1" dirty="0" smtClean="0"/>
            <a:t>Nguyen Tuan Minh</a:t>
          </a:r>
          <a:endParaRPr lang="en-US" b="1" dirty="0"/>
        </a:p>
      </dgm:t>
    </dgm:pt>
    <dgm:pt modelId="{5FDEBB4F-8F8A-4D1E-9A37-749AF0FE71AC}" type="parTrans" cxnId="{99A05B3D-6068-4A7E-BE1C-8762C2D540BD}">
      <dgm:prSet/>
      <dgm:spPr/>
      <dgm:t>
        <a:bodyPr/>
        <a:lstStyle/>
        <a:p>
          <a:endParaRPr lang="en-US"/>
        </a:p>
      </dgm:t>
    </dgm:pt>
    <dgm:pt modelId="{8CBCBC9C-052B-41A5-8260-95586DFF636D}" type="sibTrans" cxnId="{99A05B3D-6068-4A7E-BE1C-8762C2D540BD}">
      <dgm:prSet/>
      <dgm:spPr/>
      <dgm:t>
        <a:bodyPr/>
        <a:lstStyle/>
        <a:p>
          <a:endParaRPr lang="en-US"/>
        </a:p>
      </dgm:t>
    </dgm:pt>
    <dgm:pt modelId="{4AFB5DD7-04C3-4B93-BFD6-A2D442B2ED93}">
      <dgm:prSet phldrT="[Text]"/>
      <dgm:spPr/>
      <dgm:t>
        <a:bodyPr/>
        <a:lstStyle/>
        <a:p>
          <a:r>
            <a:rPr lang="en-US" b="1" dirty="0" smtClean="0"/>
            <a:t>Nguyen </a:t>
          </a:r>
          <a:r>
            <a:rPr lang="en-US" b="1" dirty="0" err="1" smtClean="0"/>
            <a:t>Tien</a:t>
          </a:r>
          <a:r>
            <a:rPr lang="en-US" b="1" dirty="0" smtClean="0"/>
            <a:t> </a:t>
          </a:r>
          <a:r>
            <a:rPr lang="en-US" b="1" dirty="0" err="1" smtClean="0"/>
            <a:t>Huy</a:t>
          </a:r>
          <a:endParaRPr lang="en-US" b="1" dirty="0"/>
        </a:p>
      </dgm:t>
    </dgm:pt>
    <dgm:pt modelId="{66D17250-25EC-496E-BB40-5125A9C7DB56}" type="parTrans" cxnId="{2673677B-DDD7-4AF1-AE85-A8794D9B396F}">
      <dgm:prSet/>
      <dgm:spPr/>
      <dgm:t>
        <a:bodyPr/>
        <a:lstStyle/>
        <a:p>
          <a:endParaRPr lang="en-US"/>
        </a:p>
      </dgm:t>
    </dgm:pt>
    <dgm:pt modelId="{19DAC631-33C5-469C-B6BB-C7F852AA6264}" type="sibTrans" cxnId="{2673677B-DDD7-4AF1-AE85-A8794D9B396F}">
      <dgm:prSet/>
      <dgm:spPr/>
      <dgm:t>
        <a:bodyPr/>
        <a:lstStyle/>
        <a:p>
          <a:endParaRPr lang="en-US"/>
        </a:p>
      </dgm:t>
    </dgm:pt>
    <dgm:pt modelId="{32BC4747-B6D6-4ACC-9F11-804FA8919654}">
      <dgm:prSet phldrT="[Text]"/>
      <dgm:spPr/>
      <dgm:t>
        <a:bodyPr/>
        <a:lstStyle/>
        <a:p>
          <a:r>
            <a:rPr lang="en-US" b="1" dirty="0" smtClean="0"/>
            <a:t>Nguyen Minh </a:t>
          </a:r>
          <a:r>
            <a:rPr lang="en-US" b="1" dirty="0" err="1" smtClean="0"/>
            <a:t>Hieu</a:t>
          </a:r>
          <a:endParaRPr lang="en-US" b="1" dirty="0"/>
        </a:p>
      </dgm:t>
    </dgm:pt>
    <dgm:pt modelId="{BCF8086A-C43B-47DA-93F1-AEEDAD69D3A3}" type="parTrans" cxnId="{D5E63036-47C5-4A89-9F8E-A576F5D770CA}">
      <dgm:prSet/>
      <dgm:spPr/>
      <dgm:t>
        <a:bodyPr/>
        <a:lstStyle/>
        <a:p>
          <a:endParaRPr lang="en-US"/>
        </a:p>
      </dgm:t>
    </dgm:pt>
    <dgm:pt modelId="{FB089497-7A21-44E6-8768-ADBD6D05CCAD}" type="sibTrans" cxnId="{D5E63036-47C5-4A89-9F8E-A576F5D770CA}">
      <dgm:prSet/>
      <dgm:spPr/>
      <dgm:t>
        <a:bodyPr/>
        <a:lstStyle/>
        <a:p>
          <a:endParaRPr lang="en-US"/>
        </a:p>
      </dgm:t>
    </dgm:pt>
    <dgm:pt modelId="{ECDC624A-2ACD-4348-BD5D-289F149F5CE5}">
      <dgm:prSet phldrT="[Text]"/>
      <dgm:spPr/>
      <dgm:t>
        <a:bodyPr/>
        <a:lstStyle/>
        <a:p>
          <a:r>
            <a:rPr lang="en-US" b="1" dirty="0" smtClean="0"/>
            <a:t>Nguyen Truong Hung</a:t>
          </a:r>
          <a:endParaRPr lang="en-US" b="1" dirty="0"/>
        </a:p>
      </dgm:t>
    </dgm:pt>
    <dgm:pt modelId="{3E26156C-570F-4FEE-B7A7-C2C845147F32}" type="parTrans" cxnId="{473D190B-8084-4127-A874-42D0CF89E860}">
      <dgm:prSet/>
      <dgm:spPr/>
      <dgm:t>
        <a:bodyPr/>
        <a:lstStyle/>
        <a:p>
          <a:endParaRPr lang="en-US"/>
        </a:p>
      </dgm:t>
    </dgm:pt>
    <dgm:pt modelId="{AA627876-276E-4A0E-8C4E-CF70697BFDE7}" type="sibTrans" cxnId="{473D190B-8084-4127-A874-42D0CF89E860}">
      <dgm:prSet/>
      <dgm:spPr/>
      <dgm:t>
        <a:bodyPr/>
        <a:lstStyle/>
        <a:p>
          <a:endParaRPr lang="en-US"/>
        </a:p>
      </dgm:t>
    </dgm:pt>
    <dgm:pt modelId="{A8FFFDC1-86CE-4F7F-A969-20565ECF27A4}" type="pres">
      <dgm:prSet presAssocID="{0B62ADEF-0BBB-4B92-B431-A66FD58BE45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5E1098-64DD-4332-92C6-EFA0CF343E4E}" type="pres">
      <dgm:prSet presAssocID="{0D0D668E-5687-45D6-A2CD-AC429AF8E4B8}" presName="compNode" presStyleCnt="0"/>
      <dgm:spPr/>
    </dgm:pt>
    <dgm:pt modelId="{351B8509-CC5F-4337-ADF7-03F3B107521B}" type="pres">
      <dgm:prSet presAssocID="{0D0D668E-5687-45D6-A2CD-AC429AF8E4B8}" presName="pictRect" presStyleLbl="node1" presStyleIdx="0" presStyleCnt="6" custScaleY="118602" custLinFactNeighborX="3629" custLinFactNeighborY="64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E0B4EB5E-327E-48D3-BEA7-7D36239FC5B7}" type="pres">
      <dgm:prSet presAssocID="{0D0D668E-5687-45D6-A2CD-AC429AF8E4B8}" presName="textRect" presStyleLbl="revTx" presStyleIdx="0" presStyleCnt="6" custLinFactNeighborX="3629" custLinFactNeighborY="12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C07D9-73F4-4E89-94A4-68EEE251E945}" type="pres">
      <dgm:prSet presAssocID="{FB26DCF8-680D-4497-90F0-E818C03E9A3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EE7D1FB-1A79-4C3A-81E6-743A4033C9FC}" type="pres">
      <dgm:prSet presAssocID="{4B2D61E7-0FFC-434B-B4F9-FF0477803416}" presName="compNode" presStyleCnt="0"/>
      <dgm:spPr/>
    </dgm:pt>
    <dgm:pt modelId="{E4E21139-533A-4EC4-A500-34736DEE0F5C}" type="pres">
      <dgm:prSet presAssocID="{4B2D61E7-0FFC-434B-B4F9-FF0477803416}" presName="pictRect" presStyleLbl="node1" presStyleIdx="1" presStyleCnt="6" custScaleX="100195" custScaleY="120589" custLinFactNeighborX="2071" custLinFactNeighborY="-140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A671C77-DFAA-415B-9949-AD98BB3853FC}" type="pres">
      <dgm:prSet presAssocID="{4B2D61E7-0FFC-434B-B4F9-FF0477803416}" presName="textRect" presStyleLbl="revTx" presStyleIdx="1" presStyleCnt="6" custLinFactNeighborX="1974" custLinFactNeighborY="204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39B37-32EE-4847-950F-2B715FC71A00}" type="pres">
      <dgm:prSet presAssocID="{AEB7B52C-DDD7-4E8A-8AE5-79CFA3A9F4E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299837-E3B5-4090-AB58-9C2C6C94DA6F}" type="pres">
      <dgm:prSet presAssocID="{26339C4F-3BAD-42C2-BC91-33C30730894A}" presName="compNode" presStyleCnt="0"/>
      <dgm:spPr/>
    </dgm:pt>
    <dgm:pt modelId="{681F43C1-D9D8-4195-9FE8-5CC343AA66A2}" type="pres">
      <dgm:prSet presAssocID="{26339C4F-3BAD-42C2-BC91-33C30730894A}" presName="pictRect" presStyleLbl="node1" presStyleIdx="2" presStyleCnt="6" custScaleY="11925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  <dgm:pt modelId="{A8354376-BE2F-41AD-8335-9C68C335A830}" type="pres">
      <dgm:prSet presAssocID="{26339C4F-3BAD-42C2-BC91-33C30730894A}" presName="textRect" presStyleLbl="revTx" presStyleIdx="2" presStyleCnt="6" custLinFactNeighborX="318" custLinFactNeighborY="299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B2AC96-4872-498A-A5AB-FB25614A8DBA}" type="pres">
      <dgm:prSet presAssocID="{8CBCBC9C-052B-41A5-8260-95586DFF63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51A34CA-149F-4BAE-8737-12E8AF9FFBB6}" type="pres">
      <dgm:prSet presAssocID="{4AFB5DD7-04C3-4B93-BFD6-A2D442B2ED93}" presName="compNode" presStyleCnt="0"/>
      <dgm:spPr/>
    </dgm:pt>
    <dgm:pt modelId="{3A1A447A-2738-4D66-8A5F-0D73DF5BE471}" type="pres">
      <dgm:prSet presAssocID="{4AFB5DD7-04C3-4B93-BFD6-A2D442B2ED93}" presName="pictRect" presStyleLbl="node1" presStyleIdx="3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en-US"/>
        </a:p>
      </dgm:t>
    </dgm:pt>
    <dgm:pt modelId="{BF2EC32E-06F6-45A3-81DB-A48DF395D35F}" type="pres">
      <dgm:prSet presAssocID="{4AFB5DD7-04C3-4B93-BFD6-A2D442B2ED93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815D1-D809-4587-AAEB-5AFA3454E8A7}" type="pres">
      <dgm:prSet presAssocID="{19DAC631-33C5-469C-B6BB-C7F852AA62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396BB3-C637-42C8-9CD0-0E305B0398D0}" type="pres">
      <dgm:prSet presAssocID="{ECDC624A-2ACD-4348-BD5D-289F149F5CE5}" presName="compNode" presStyleCnt="0"/>
      <dgm:spPr/>
    </dgm:pt>
    <dgm:pt modelId="{65C6F8CE-0708-44D7-B8C8-ED63D36E8F35}" type="pres">
      <dgm:prSet presAssocID="{ECDC624A-2ACD-4348-BD5D-289F149F5CE5}" presName="pictRect" presStyleLbl="node1" presStyleIdx="4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A91F5D5F-BD3C-41D9-BB0F-1174B0E8DFA4}" type="pres">
      <dgm:prSet presAssocID="{ECDC624A-2ACD-4348-BD5D-289F149F5CE5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FBA32-A3B1-4A25-A8CA-3AFB433D04BA}" type="pres">
      <dgm:prSet presAssocID="{AA627876-276E-4A0E-8C4E-CF70697BFDE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8E24C3-9799-42DB-B599-399B253B4F92}" type="pres">
      <dgm:prSet presAssocID="{32BC4747-B6D6-4ACC-9F11-804FA8919654}" presName="compNode" presStyleCnt="0"/>
      <dgm:spPr/>
    </dgm:pt>
    <dgm:pt modelId="{8B8F74D2-B563-40B0-9529-431C3D7B9AED}" type="pres">
      <dgm:prSet presAssocID="{32BC4747-B6D6-4ACC-9F11-804FA8919654}" presName="pictRect" presStyleLbl="node1" presStyleIdx="5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DBC5C327-F8F4-4B08-B7A8-350C7F0E73B4}" type="pres">
      <dgm:prSet presAssocID="{32BC4747-B6D6-4ACC-9F11-804FA8919654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AEC05-BB36-45D2-A20F-2F2C44615076}" type="presOf" srcId="{4AFB5DD7-04C3-4B93-BFD6-A2D442B2ED93}" destId="{BF2EC32E-06F6-45A3-81DB-A48DF395D35F}" srcOrd="0" destOrd="0" presId="urn:microsoft.com/office/officeart/2005/8/layout/pList1"/>
    <dgm:cxn modelId="{5F231BD1-5348-400C-AC61-14A34A5957C0}" type="presOf" srcId="{ECDC624A-2ACD-4348-BD5D-289F149F5CE5}" destId="{A91F5D5F-BD3C-41D9-BB0F-1174B0E8DFA4}" srcOrd="0" destOrd="0" presId="urn:microsoft.com/office/officeart/2005/8/layout/pList1"/>
    <dgm:cxn modelId="{DB68FF06-C452-4070-88F5-FB5060C92A06}" srcId="{0B62ADEF-0BBB-4B92-B431-A66FD58BE450}" destId="{0D0D668E-5687-45D6-A2CD-AC429AF8E4B8}" srcOrd="0" destOrd="0" parTransId="{8D287E04-03E9-434E-BA42-7CEB1893B755}" sibTransId="{FB26DCF8-680D-4497-90F0-E818C03E9A3F}"/>
    <dgm:cxn modelId="{FFC21C2A-DDC1-4AE6-8A9B-4E59ABEA4B46}" type="presOf" srcId="{AEB7B52C-DDD7-4E8A-8AE5-79CFA3A9F4EC}" destId="{1FE39B37-32EE-4847-950F-2B715FC71A00}" srcOrd="0" destOrd="0" presId="urn:microsoft.com/office/officeart/2005/8/layout/pList1"/>
    <dgm:cxn modelId="{D848DA01-C5C6-4A63-B700-65E9250F7165}" type="presOf" srcId="{32BC4747-B6D6-4ACC-9F11-804FA8919654}" destId="{DBC5C327-F8F4-4B08-B7A8-350C7F0E73B4}" srcOrd="0" destOrd="0" presId="urn:microsoft.com/office/officeart/2005/8/layout/pList1"/>
    <dgm:cxn modelId="{A1A98AAE-371E-4A85-B707-4C6F57ABBA6E}" type="presOf" srcId="{4B2D61E7-0FFC-434B-B4F9-FF0477803416}" destId="{0A671C77-DFAA-415B-9949-AD98BB3853FC}" srcOrd="0" destOrd="0" presId="urn:microsoft.com/office/officeart/2005/8/layout/pList1"/>
    <dgm:cxn modelId="{0666264E-096F-4284-A69C-12E3521131F2}" type="presOf" srcId="{0D0D668E-5687-45D6-A2CD-AC429AF8E4B8}" destId="{E0B4EB5E-327E-48D3-BEA7-7D36239FC5B7}" srcOrd="0" destOrd="0" presId="urn:microsoft.com/office/officeart/2005/8/layout/pList1"/>
    <dgm:cxn modelId="{054A2284-7A0C-4A1F-8D04-95403E5D8ACB}" type="presOf" srcId="{8CBCBC9C-052B-41A5-8260-95586DFF636D}" destId="{DDB2AC96-4872-498A-A5AB-FB25614A8DBA}" srcOrd="0" destOrd="0" presId="urn:microsoft.com/office/officeart/2005/8/layout/pList1"/>
    <dgm:cxn modelId="{389C7248-40D0-4DF9-B7B5-59ADB12883DA}" type="presOf" srcId="{26339C4F-3BAD-42C2-BC91-33C30730894A}" destId="{A8354376-BE2F-41AD-8335-9C68C335A830}" srcOrd="0" destOrd="0" presId="urn:microsoft.com/office/officeart/2005/8/layout/pList1"/>
    <dgm:cxn modelId="{03609A64-C11A-49B7-A0ED-E583EFFCF3F2}" type="presOf" srcId="{19DAC631-33C5-469C-B6BB-C7F852AA6264}" destId="{3C7815D1-D809-4587-AAEB-5AFA3454E8A7}" srcOrd="0" destOrd="0" presId="urn:microsoft.com/office/officeart/2005/8/layout/pList1"/>
    <dgm:cxn modelId="{473D190B-8084-4127-A874-42D0CF89E860}" srcId="{0B62ADEF-0BBB-4B92-B431-A66FD58BE450}" destId="{ECDC624A-2ACD-4348-BD5D-289F149F5CE5}" srcOrd="4" destOrd="0" parTransId="{3E26156C-570F-4FEE-B7A7-C2C845147F32}" sibTransId="{AA627876-276E-4A0E-8C4E-CF70697BFDE7}"/>
    <dgm:cxn modelId="{99A05B3D-6068-4A7E-BE1C-8762C2D540BD}" srcId="{0B62ADEF-0BBB-4B92-B431-A66FD58BE450}" destId="{26339C4F-3BAD-42C2-BC91-33C30730894A}" srcOrd="2" destOrd="0" parTransId="{5FDEBB4F-8F8A-4D1E-9A37-749AF0FE71AC}" sibTransId="{8CBCBC9C-052B-41A5-8260-95586DFF636D}"/>
    <dgm:cxn modelId="{64913892-B575-4CC5-9132-904D26FBF9A9}" type="presOf" srcId="{0B62ADEF-0BBB-4B92-B431-A66FD58BE450}" destId="{A8FFFDC1-86CE-4F7F-A969-20565ECF27A4}" srcOrd="0" destOrd="0" presId="urn:microsoft.com/office/officeart/2005/8/layout/pList1"/>
    <dgm:cxn modelId="{2673677B-DDD7-4AF1-AE85-A8794D9B396F}" srcId="{0B62ADEF-0BBB-4B92-B431-A66FD58BE450}" destId="{4AFB5DD7-04C3-4B93-BFD6-A2D442B2ED93}" srcOrd="3" destOrd="0" parTransId="{66D17250-25EC-496E-BB40-5125A9C7DB56}" sibTransId="{19DAC631-33C5-469C-B6BB-C7F852AA6264}"/>
    <dgm:cxn modelId="{6D1E03E6-7BF6-4F0B-B960-5D04CABABC49}" type="presOf" srcId="{AA627876-276E-4A0E-8C4E-CF70697BFDE7}" destId="{214FBA32-A3B1-4A25-A8CA-3AFB433D04BA}" srcOrd="0" destOrd="0" presId="urn:microsoft.com/office/officeart/2005/8/layout/pList1"/>
    <dgm:cxn modelId="{9A5B42AE-40AB-426F-AEBC-A1F3B5B7E7D4}" srcId="{0B62ADEF-0BBB-4B92-B431-A66FD58BE450}" destId="{4B2D61E7-0FFC-434B-B4F9-FF0477803416}" srcOrd="1" destOrd="0" parTransId="{774B255B-A184-441F-8661-AA96141FF0CC}" sibTransId="{AEB7B52C-DDD7-4E8A-8AE5-79CFA3A9F4EC}"/>
    <dgm:cxn modelId="{1E785257-6B02-4E53-92B5-20F103353E50}" type="presOf" srcId="{FB26DCF8-680D-4497-90F0-E818C03E9A3F}" destId="{D26C07D9-73F4-4E89-94A4-68EEE251E945}" srcOrd="0" destOrd="0" presId="urn:microsoft.com/office/officeart/2005/8/layout/pList1"/>
    <dgm:cxn modelId="{D5E63036-47C5-4A89-9F8E-A576F5D770CA}" srcId="{0B62ADEF-0BBB-4B92-B431-A66FD58BE450}" destId="{32BC4747-B6D6-4ACC-9F11-804FA8919654}" srcOrd="5" destOrd="0" parTransId="{BCF8086A-C43B-47DA-93F1-AEEDAD69D3A3}" sibTransId="{FB089497-7A21-44E6-8768-ADBD6D05CCAD}"/>
    <dgm:cxn modelId="{C9FEFA9A-EE5C-48FE-AA2C-9862B07E7FCB}" type="presParOf" srcId="{A8FFFDC1-86CE-4F7F-A969-20565ECF27A4}" destId="{EA5E1098-64DD-4332-92C6-EFA0CF343E4E}" srcOrd="0" destOrd="0" presId="urn:microsoft.com/office/officeart/2005/8/layout/pList1"/>
    <dgm:cxn modelId="{3E94F164-A985-4C7A-8109-4521C59356E3}" type="presParOf" srcId="{EA5E1098-64DD-4332-92C6-EFA0CF343E4E}" destId="{351B8509-CC5F-4337-ADF7-03F3B107521B}" srcOrd="0" destOrd="0" presId="urn:microsoft.com/office/officeart/2005/8/layout/pList1"/>
    <dgm:cxn modelId="{4AC62A91-1370-4545-BB93-B7D5C484A40F}" type="presParOf" srcId="{EA5E1098-64DD-4332-92C6-EFA0CF343E4E}" destId="{E0B4EB5E-327E-48D3-BEA7-7D36239FC5B7}" srcOrd="1" destOrd="0" presId="urn:microsoft.com/office/officeart/2005/8/layout/pList1"/>
    <dgm:cxn modelId="{986F1D7A-0A55-4B78-90CB-413F38B08227}" type="presParOf" srcId="{A8FFFDC1-86CE-4F7F-A969-20565ECF27A4}" destId="{D26C07D9-73F4-4E89-94A4-68EEE251E945}" srcOrd="1" destOrd="0" presId="urn:microsoft.com/office/officeart/2005/8/layout/pList1"/>
    <dgm:cxn modelId="{5D97CB1F-9DB2-45EA-BA55-0252FB6B4E0C}" type="presParOf" srcId="{A8FFFDC1-86CE-4F7F-A969-20565ECF27A4}" destId="{6EE7D1FB-1A79-4C3A-81E6-743A4033C9FC}" srcOrd="2" destOrd="0" presId="urn:microsoft.com/office/officeart/2005/8/layout/pList1"/>
    <dgm:cxn modelId="{FBD74C1C-8A43-4E0D-82B1-BFA155B8C91A}" type="presParOf" srcId="{6EE7D1FB-1A79-4C3A-81E6-743A4033C9FC}" destId="{E4E21139-533A-4EC4-A500-34736DEE0F5C}" srcOrd="0" destOrd="0" presId="urn:microsoft.com/office/officeart/2005/8/layout/pList1"/>
    <dgm:cxn modelId="{0B69AC89-F543-47FE-859D-A1C4E7880944}" type="presParOf" srcId="{6EE7D1FB-1A79-4C3A-81E6-743A4033C9FC}" destId="{0A671C77-DFAA-415B-9949-AD98BB3853FC}" srcOrd="1" destOrd="0" presId="urn:microsoft.com/office/officeart/2005/8/layout/pList1"/>
    <dgm:cxn modelId="{34A58836-7D9E-46AE-9953-E63CB1EF862B}" type="presParOf" srcId="{A8FFFDC1-86CE-4F7F-A969-20565ECF27A4}" destId="{1FE39B37-32EE-4847-950F-2B715FC71A00}" srcOrd="3" destOrd="0" presId="urn:microsoft.com/office/officeart/2005/8/layout/pList1"/>
    <dgm:cxn modelId="{E1F770D9-DF42-4B3E-A819-99439F8DC5F3}" type="presParOf" srcId="{A8FFFDC1-86CE-4F7F-A969-20565ECF27A4}" destId="{72299837-E3B5-4090-AB58-9C2C6C94DA6F}" srcOrd="4" destOrd="0" presId="urn:microsoft.com/office/officeart/2005/8/layout/pList1"/>
    <dgm:cxn modelId="{A028BF59-77EE-4360-A909-E7244B143EFD}" type="presParOf" srcId="{72299837-E3B5-4090-AB58-9C2C6C94DA6F}" destId="{681F43C1-D9D8-4195-9FE8-5CC343AA66A2}" srcOrd="0" destOrd="0" presId="urn:microsoft.com/office/officeart/2005/8/layout/pList1"/>
    <dgm:cxn modelId="{ECCAF5E5-813F-4D61-8595-2D48E72EFA5D}" type="presParOf" srcId="{72299837-E3B5-4090-AB58-9C2C6C94DA6F}" destId="{A8354376-BE2F-41AD-8335-9C68C335A830}" srcOrd="1" destOrd="0" presId="urn:microsoft.com/office/officeart/2005/8/layout/pList1"/>
    <dgm:cxn modelId="{1580E20E-EE74-4A22-8930-822016BEC2F8}" type="presParOf" srcId="{A8FFFDC1-86CE-4F7F-A969-20565ECF27A4}" destId="{DDB2AC96-4872-498A-A5AB-FB25614A8DBA}" srcOrd="5" destOrd="0" presId="urn:microsoft.com/office/officeart/2005/8/layout/pList1"/>
    <dgm:cxn modelId="{BAF53861-8DF8-4CFF-8670-826FD0D0C2FD}" type="presParOf" srcId="{A8FFFDC1-86CE-4F7F-A969-20565ECF27A4}" destId="{051A34CA-149F-4BAE-8737-12E8AF9FFBB6}" srcOrd="6" destOrd="0" presId="urn:microsoft.com/office/officeart/2005/8/layout/pList1"/>
    <dgm:cxn modelId="{D9C8B314-875A-4C88-8F2A-7525E637C115}" type="presParOf" srcId="{051A34CA-149F-4BAE-8737-12E8AF9FFBB6}" destId="{3A1A447A-2738-4D66-8A5F-0D73DF5BE471}" srcOrd="0" destOrd="0" presId="urn:microsoft.com/office/officeart/2005/8/layout/pList1"/>
    <dgm:cxn modelId="{F0D2EA06-A341-4DFB-AAA8-A389E0742F0D}" type="presParOf" srcId="{051A34CA-149F-4BAE-8737-12E8AF9FFBB6}" destId="{BF2EC32E-06F6-45A3-81DB-A48DF395D35F}" srcOrd="1" destOrd="0" presId="urn:microsoft.com/office/officeart/2005/8/layout/pList1"/>
    <dgm:cxn modelId="{C65CCE2B-CCE3-496F-A4A7-83E0E19DB830}" type="presParOf" srcId="{A8FFFDC1-86CE-4F7F-A969-20565ECF27A4}" destId="{3C7815D1-D809-4587-AAEB-5AFA3454E8A7}" srcOrd="7" destOrd="0" presId="urn:microsoft.com/office/officeart/2005/8/layout/pList1"/>
    <dgm:cxn modelId="{C3E08F59-E6D8-4465-8B77-3A8D6FC77456}" type="presParOf" srcId="{A8FFFDC1-86CE-4F7F-A969-20565ECF27A4}" destId="{52396BB3-C637-42C8-9CD0-0E305B0398D0}" srcOrd="8" destOrd="0" presId="urn:microsoft.com/office/officeart/2005/8/layout/pList1"/>
    <dgm:cxn modelId="{1B3F73BE-C530-47CD-AE63-5BB1612AA7B5}" type="presParOf" srcId="{52396BB3-C637-42C8-9CD0-0E305B0398D0}" destId="{65C6F8CE-0708-44D7-B8C8-ED63D36E8F35}" srcOrd="0" destOrd="0" presId="urn:microsoft.com/office/officeart/2005/8/layout/pList1"/>
    <dgm:cxn modelId="{4602C11B-7165-4287-86C0-DA1DF6A8F4A9}" type="presParOf" srcId="{52396BB3-C637-42C8-9CD0-0E305B0398D0}" destId="{A91F5D5F-BD3C-41D9-BB0F-1174B0E8DFA4}" srcOrd="1" destOrd="0" presId="urn:microsoft.com/office/officeart/2005/8/layout/pList1"/>
    <dgm:cxn modelId="{0050E138-3C47-4237-BBEA-D641D3079A1E}" type="presParOf" srcId="{A8FFFDC1-86CE-4F7F-A969-20565ECF27A4}" destId="{214FBA32-A3B1-4A25-A8CA-3AFB433D04BA}" srcOrd="9" destOrd="0" presId="urn:microsoft.com/office/officeart/2005/8/layout/pList1"/>
    <dgm:cxn modelId="{44FA33B0-93B2-45F8-B009-F27FAF91AB14}" type="presParOf" srcId="{A8FFFDC1-86CE-4F7F-A969-20565ECF27A4}" destId="{698E24C3-9799-42DB-B599-399B253B4F92}" srcOrd="10" destOrd="0" presId="urn:microsoft.com/office/officeart/2005/8/layout/pList1"/>
    <dgm:cxn modelId="{6DCF6D57-EB7C-4C55-ADD5-FD4EC18D9198}" type="presParOf" srcId="{698E24C3-9799-42DB-B599-399B253B4F92}" destId="{8B8F74D2-B563-40B0-9529-431C3D7B9AED}" srcOrd="0" destOrd="0" presId="urn:microsoft.com/office/officeart/2005/8/layout/pList1"/>
    <dgm:cxn modelId="{7FEE8AF3-9D02-427F-813C-124FAC3B2162}" type="presParOf" srcId="{698E24C3-9799-42DB-B599-399B253B4F92}" destId="{DBC5C327-F8F4-4B08-B7A8-350C7F0E73B4}" srcOrd="1" destOrd="0" presId="urn:microsoft.com/office/officeart/2005/8/layout/pList1"/>
  </dgm:cxnLst>
  <dgm:bg/>
  <dgm:whole>
    <a:ln>
      <a:solidFill>
        <a:schemeClr val="tx2">
          <a:lumMod val="60000"/>
          <a:lumOff val="4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11995-6CB5-4EC2-9E3E-5F5E80C31DE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82C02C-63BA-496E-B22A-FA99D309A7D7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1</a:t>
          </a:r>
          <a:endParaRPr lang="en-US" sz="1400" b="1" dirty="0"/>
        </a:p>
      </dgm:t>
    </dgm:pt>
    <dgm:pt modelId="{EB286669-D954-48D4-BD4F-085156263F94}" type="parTrans" cxnId="{2A0A0EE6-45D2-4E7E-AC63-42F19EB9C639}">
      <dgm:prSet/>
      <dgm:spPr/>
      <dgm:t>
        <a:bodyPr/>
        <a:lstStyle/>
        <a:p>
          <a:endParaRPr lang="en-US"/>
        </a:p>
      </dgm:t>
    </dgm:pt>
    <dgm:pt modelId="{35579F31-FD16-42D3-978E-2D483C4B1D07}" type="sibTrans" cxnId="{2A0A0EE6-45D2-4E7E-AC63-42F19EB9C639}">
      <dgm:prSet/>
      <dgm:spPr/>
      <dgm:t>
        <a:bodyPr/>
        <a:lstStyle/>
        <a:p>
          <a:endParaRPr lang="en-US"/>
        </a:p>
      </dgm:t>
    </dgm:pt>
    <dgm:pt modelId="{E38DCEF6-0B98-4F63-A95B-23CC7685C027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6</a:t>
          </a:r>
          <a:endParaRPr lang="en-US" sz="1400" b="1" dirty="0"/>
        </a:p>
      </dgm:t>
    </dgm:pt>
    <dgm:pt modelId="{C076C7FF-4A5A-46E2-B103-64BF99C50AA8}" type="parTrans" cxnId="{99E4E8D0-DC39-4D3D-8E35-E62974D656C1}">
      <dgm:prSet/>
      <dgm:spPr/>
      <dgm:t>
        <a:bodyPr/>
        <a:lstStyle/>
        <a:p>
          <a:endParaRPr lang="en-US"/>
        </a:p>
      </dgm:t>
    </dgm:pt>
    <dgm:pt modelId="{81AF3646-A60F-49E5-BA6B-A6BBAA7ACB1C}" type="sibTrans" cxnId="{99E4E8D0-DC39-4D3D-8E35-E62974D656C1}">
      <dgm:prSet/>
      <dgm:spPr/>
      <dgm:t>
        <a:bodyPr/>
        <a:lstStyle/>
        <a:p>
          <a:endParaRPr lang="en-US"/>
        </a:p>
      </dgm:t>
    </dgm:pt>
    <dgm:pt modelId="{E3A83955-6D74-4AD9-A190-F139533A15E4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2</a:t>
          </a:r>
          <a:endParaRPr lang="en-US" sz="1400" b="1" dirty="0"/>
        </a:p>
      </dgm:t>
    </dgm:pt>
    <dgm:pt modelId="{54E07D04-37E9-4B78-8DA8-171C16AE6BF5}" type="parTrans" cxnId="{5570B5C8-799D-4402-B5C5-E7C59555E4E8}">
      <dgm:prSet/>
      <dgm:spPr/>
      <dgm:t>
        <a:bodyPr/>
        <a:lstStyle/>
        <a:p>
          <a:endParaRPr lang="en-US"/>
        </a:p>
      </dgm:t>
    </dgm:pt>
    <dgm:pt modelId="{D7AA5C40-275B-4405-8F71-633226B21572}" type="sibTrans" cxnId="{5570B5C8-799D-4402-B5C5-E7C59555E4E8}">
      <dgm:prSet/>
      <dgm:spPr/>
      <dgm:t>
        <a:bodyPr/>
        <a:lstStyle/>
        <a:p>
          <a:endParaRPr lang="en-US"/>
        </a:p>
      </dgm:t>
    </dgm:pt>
    <dgm:pt modelId="{4F7A703A-13DD-4162-9684-3EA1C51D153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3</a:t>
          </a:r>
          <a:endParaRPr lang="en-US" sz="1400" b="1" dirty="0"/>
        </a:p>
      </dgm:t>
    </dgm:pt>
    <dgm:pt modelId="{72CC8F81-FD76-4EB5-AD7D-E4EC95961C40}" type="parTrans" cxnId="{12B3004F-60BA-4665-BC9A-5A958A3DA0A1}">
      <dgm:prSet/>
      <dgm:spPr/>
      <dgm:t>
        <a:bodyPr/>
        <a:lstStyle/>
        <a:p>
          <a:endParaRPr lang="en-US"/>
        </a:p>
      </dgm:t>
    </dgm:pt>
    <dgm:pt modelId="{49E7FB56-9FA0-40C5-9E1D-22E976E68453}" type="sibTrans" cxnId="{12B3004F-60BA-4665-BC9A-5A958A3DA0A1}">
      <dgm:prSet/>
      <dgm:spPr/>
      <dgm:t>
        <a:bodyPr/>
        <a:lstStyle/>
        <a:p>
          <a:endParaRPr lang="en-US"/>
        </a:p>
      </dgm:t>
    </dgm:pt>
    <dgm:pt modelId="{EC9B2AC7-3D82-4802-B955-6031A8DA58D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4</a:t>
          </a:r>
          <a:endParaRPr lang="en-US" sz="1400" b="1" dirty="0"/>
        </a:p>
      </dgm:t>
    </dgm:pt>
    <dgm:pt modelId="{8A9C4A3F-D7E1-4F05-AD89-1C0FAE7AB4B6}" type="parTrans" cxnId="{222CD088-671C-4A4E-BD39-52D2C87B83EF}">
      <dgm:prSet/>
      <dgm:spPr/>
      <dgm:t>
        <a:bodyPr/>
        <a:lstStyle/>
        <a:p>
          <a:endParaRPr lang="en-US"/>
        </a:p>
      </dgm:t>
    </dgm:pt>
    <dgm:pt modelId="{7C9B635E-05AC-46B0-BC7E-0A6F6A642FF1}" type="sibTrans" cxnId="{222CD088-671C-4A4E-BD39-52D2C87B83EF}">
      <dgm:prSet/>
      <dgm:spPr/>
      <dgm:t>
        <a:bodyPr/>
        <a:lstStyle/>
        <a:p>
          <a:endParaRPr lang="en-US"/>
        </a:p>
      </dgm:t>
    </dgm:pt>
    <dgm:pt modelId="{80708F49-8B07-4FAB-B00B-196A6FBC23A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5</a:t>
          </a:r>
          <a:endParaRPr lang="en-US" sz="1400" b="1" dirty="0"/>
        </a:p>
      </dgm:t>
    </dgm:pt>
    <dgm:pt modelId="{546A252A-A60D-4230-B419-FB8D01F06437}" type="parTrans" cxnId="{C947FF4C-9F23-494B-9054-6823A13F75E8}">
      <dgm:prSet/>
      <dgm:spPr/>
      <dgm:t>
        <a:bodyPr/>
        <a:lstStyle/>
        <a:p>
          <a:endParaRPr lang="en-US"/>
        </a:p>
      </dgm:t>
    </dgm:pt>
    <dgm:pt modelId="{F2EF401E-F67B-499A-BAD9-DEDE5B3BCBF9}" type="sibTrans" cxnId="{C947FF4C-9F23-494B-9054-6823A13F75E8}">
      <dgm:prSet/>
      <dgm:spPr/>
      <dgm:t>
        <a:bodyPr/>
        <a:lstStyle/>
        <a:p>
          <a:endParaRPr lang="en-US"/>
        </a:p>
      </dgm:t>
    </dgm:pt>
    <dgm:pt modelId="{1E22036F-404C-4BBC-8B8D-65DC8B8830EF}" type="pres">
      <dgm:prSet presAssocID="{4F611995-6CB5-4EC2-9E3E-5F5E80C31D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BD3A20-792E-4F6D-9834-B5A6214C8C8D}" type="pres">
      <dgm:prSet presAssocID="{6F82C02C-63BA-496E-B22A-FA99D309A7D7}" presName="dummy" presStyleCnt="0"/>
      <dgm:spPr/>
    </dgm:pt>
    <dgm:pt modelId="{211FC9E4-AB4C-4086-BE50-239D90E62E4F}" type="pres">
      <dgm:prSet presAssocID="{6F82C02C-63BA-496E-B22A-FA99D309A7D7}" presName="node" presStyleLbl="revTx" presStyleIdx="0" presStyleCnt="6" custScaleX="183880" custScaleY="69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492C0-FBE3-4C77-AB80-9301877D42F0}" type="pres">
      <dgm:prSet presAssocID="{35579F31-FD16-42D3-978E-2D483C4B1D07}" presName="sibTrans" presStyleLbl="node1" presStyleIdx="0" presStyleCnt="6"/>
      <dgm:spPr/>
      <dgm:t>
        <a:bodyPr/>
        <a:lstStyle/>
        <a:p>
          <a:endParaRPr lang="en-US"/>
        </a:p>
      </dgm:t>
    </dgm:pt>
    <dgm:pt modelId="{84F1791C-5EEA-444C-BF18-785BFA5E1C0B}" type="pres">
      <dgm:prSet presAssocID="{E3A83955-6D74-4AD9-A190-F139533A15E4}" presName="dummy" presStyleCnt="0"/>
      <dgm:spPr/>
    </dgm:pt>
    <dgm:pt modelId="{B9DDFC4B-9A1E-4B02-AE1B-9FF5AE45D258}" type="pres">
      <dgm:prSet presAssocID="{E3A83955-6D74-4AD9-A190-F139533A15E4}" presName="node" presStyleLbl="revTx" presStyleIdx="1" presStyleCnt="6" custScaleX="1835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11581-F593-4DC4-AAAF-3B0674F4B151}" type="pres">
      <dgm:prSet presAssocID="{D7AA5C40-275B-4405-8F71-633226B21572}" presName="sibTrans" presStyleLbl="node1" presStyleIdx="1" presStyleCnt="6"/>
      <dgm:spPr/>
      <dgm:t>
        <a:bodyPr/>
        <a:lstStyle/>
        <a:p>
          <a:endParaRPr lang="en-US"/>
        </a:p>
      </dgm:t>
    </dgm:pt>
    <dgm:pt modelId="{D6604227-6E97-4C09-8341-BB06948AD277}" type="pres">
      <dgm:prSet presAssocID="{4F7A703A-13DD-4162-9684-3EA1C51D153C}" presName="dummy" presStyleCnt="0"/>
      <dgm:spPr/>
    </dgm:pt>
    <dgm:pt modelId="{8BECACE1-5F46-4039-BDF3-22ED206BC58E}" type="pres">
      <dgm:prSet presAssocID="{4F7A703A-13DD-4162-9684-3EA1C51D153C}" presName="node" presStyleLbl="revTx" presStyleIdx="2" presStyleCnt="6" custScaleX="17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6A3C7-125A-41AE-9503-FC6834624418}" type="pres">
      <dgm:prSet presAssocID="{49E7FB56-9FA0-40C5-9E1D-22E976E68453}" presName="sibTrans" presStyleLbl="node1" presStyleIdx="2" presStyleCnt="6"/>
      <dgm:spPr/>
      <dgm:t>
        <a:bodyPr/>
        <a:lstStyle/>
        <a:p>
          <a:endParaRPr lang="en-US"/>
        </a:p>
      </dgm:t>
    </dgm:pt>
    <dgm:pt modelId="{4BE53144-5572-42FE-AF3E-2DEE1051748D}" type="pres">
      <dgm:prSet presAssocID="{EC9B2AC7-3D82-4802-B955-6031A8DA58DC}" presName="dummy" presStyleCnt="0"/>
      <dgm:spPr/>
    </dgm:pt>
    <dgm:pt modelId="{B3F9D2D5-77F1-466F-9A70-8A94DCDB99BF}" type="pres">
      <dgm:prSet presAssocID="{EC9B2AC7-3D82-4802-B955-6031A8DA58DC}" presName="node" presStyleLbl="revTx" presStyleIdx="3" presStyleCnt="6" custScaleX="197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A9AAB-6A68-4783-BFD2-2870EFBD3F04}" type="pres">
      <dgm:prSet presAssocID="{7C9B635E-05AC-46B0-BC7E-0A6F6A642FF1}" presName="sibTrans" presStyleLbl="node1" presStyleIdx="3" presStyleCnt="6"/>
      <dgm:spPr/>
      <dgm:t>
        <a:bodyPr/>
        <a:lstStyle/>
        <a:p>
          <a:endParaRPr lang="en-US"/>
        </a:p>
      </dgm:t>
    </dgm:pt>
    <dgm:pt modelId="{4B618719-1421-477B-B432-1E6E26AFFF5B}" type="pres">
      <dgm:prSet presAssocID="{80708F49-8B07-4FAB-B00B-196A6FBC23AC}" presName="dummy" presStyleCnt="0"/>
      <dgm:spPr/>
    </dgm:pt>
    <dgm:pt modelId="{A61056CD-DD52-4ABC-A5CC-EC6E5CCC9D0B}" type="pres">
      <dgm:prSet presAssocID="{80708F49-8B07-4FAB-B00B-196A6FBC23AC}" presName="node" presStyleLbl="revTx" presStyleIdx="4" presStyleCnt="6" custScaleX="211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06EB4-164B-4465-99B4-0A3311082895}" type="pres">
      <dgm:prSet presAssocID="{F2EF401E-F67B-499A-BAD9-DEDE5B3BCBF9}" presName="sibTrans" presStyleLbl="node1" presStyleIdx="4" presStyleCnt="6"/>
      <dgm:spPr/>
      <dgm:t>
        <a:bodyPr/>
        <a:lstStyle/>
        <a:p>
          <a:endParaRPr lang="en-US"/>
        </a:p>
      </dgm:t>
    </dgm:pt>
    <dgm:pt modelId="{F80F608D-1068-4593-8E7D-8C8FFEED27D0}" type="pres">
      <dgm:prSet presAssocID="{E38DCEF6-0B98-4F63-A95B-23CC7685C027}" presName="dummy" presStyleCnt="0"/>
      <dgm:spPr/>
    </dgm:pt>
    <dgm:pt modelId="{476FAEC9-493D-4C28-9E1D-9F374EE6892C}" type="pres">
      <dgm:prSet presAssocID="{E38DCEF6-0B98-4F63-A95B-23CC7685C027}" presName="node" presStyleLbl="revTx" presStyleIdx="5" presStyleCnt="6" custScaleX="190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D7D5B-1DB9-4E53-9D8B-B1E530CADAC6}" type="pres">
      <dgm:prSet presAssocID="{81AF3646-A60F-49E5-BA6B-A6BBAA7ACB1C}" presName="sibTrans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1FA974EE-4DBB-4E80-87B1-698EEE5871D2}" type="presOf" srcId="{35579F31-FD16-42D3-978E-2D483C4B1D07}" destId="{19A492C0-FBE3-4C77-AB80-9301877D42F0}" srcOrd="0" destOrd="0" presId="urn:microsoft.com/office/officeart/2005/8/layout/cycle1"/>
    <dgm:cxn modelId="{F7798601-AA46-4C4D-A4F7-93B0B9D064F3}" type="presOf" srcId="{E3A83955-6D74-4AD9-A190-F139533A15E4}" destId="{B9DDFC4B-9A1E-4B02-AE1B-9FF5AE45D258}" srcOrd="0" destOrd="0" presId="urn:microsoft.com/office/officeart/2005/8/layout/cycle1"/>
    <dgm:cxn modelId="{C947FF4C-9F23-494B-9054-6823A13F75E8}" srcId="{4F611995-6CB5-4EC2-9E3E-5F5E80C31DE1}" destId="{80708F49-8B07-4FAB-B00B-196A6FBC23AC}" srcOrd="4" destOrd="0" parTransId="{546A252A-A60D-4230-B419-FB8D01F06437}" sibTransId="{F2EF401E-F67B-499A-BAD9-DEDE5B3BCBF9}"/>
    <dgm:cxn modelId="{12B3004F-60BA-4665-BC9A-5A958A3DA0A1}" srcId="{4F611995-6CB5-4EC2-9E3E-5F5E80C31DE1}" destId="{4F7A703A-13DD-4162-9684-3EA1C51D153C}" srcOrd="2" destOrd="0" parTransId="{72CC8F81-FD76-4EB5-AD7D-E4EC95961C40}" sibTransId="{49E7FB56-9FA0-40C5-9E1D-22E976E68453}"/>
    <dgm:cxn modelId="{222CD088-671C-4A4E-BD39-52D2C87B83EF}" srcId="{4F611995-6CB5-4EC2-9E3E-5F5E80C31DE1}" destId="{EC9B2AC7-3D82-4802-B955-6031A8DA58DC}" srcOrd="3" destOrd="0" parTransId="{8A9C4A3F-D7E1-4F05-AD89-1C0FAE7AB4B6}" sibTransId="{7C9B635E-05AC-46B0-BC7E-0A6F6A642FF1}"/>
    <dgm:cxn modelId="{89D65320-7EA8-4CD9-8CAD-02EAC1C9DA0C}" type="presOf" srcId="{E38DCEF6-0B98-4F63-A95B-23CC7685C027}" destId="{476FAEC9-493D-4C28-9E1D-9F374EE6892C}" srcOrd="0" destOrd="0" presId="urn:microsoft.com/office/officeart/2005/8/layout/cycle1"/>
    <dgm:cxn modelId="{DE402A1D-A604-45DD-AE65-3EC3DD7A293C}" type="presOf" srcId="{D7AA5C40-275B-4405-8F71-633226B21572}" destId="{F3411581-F593-4DC4-AAAF-3B0674F4B151}" srcOrd="0" destOrd="0" presId="urn:microsoft.com/office/officeart/2005/8/layout/cycle1"/>
    <dgm:cxn modelId="{FF93975D-0A1F-4AED-A351-A2413D29CBDA}" type="presOf" srcId="{F2EF401E-F67B-499A-BAD9-DEDE5B3BCBF9}" destId="{E8206EB4-164B-4465-99B4-0A3311082895}" srcOrd="0" destOrd="0" presId="urn:microsoft.com/office/officeart/2005/8/layout/cycle1"/>
    <dgm:cxn modelId="{0F724145-7B76-4F85-A0C1-6E855FF5BEF3}" type="presOf" srcId="{80708F49-8B07-4FAB-B00B-196A6FBC23AC}" destId="{A61056CD-DD52-4ABC-A5CC-EC6E5CCC9D0B}" srcOrd="0" destOrd="0" presId="urn:microsoft.com/office/officeart/2005/8/layout/cycle1"/>
    <dgm:cxn modelId="{C141B449-4302-4CDB-95F2-A1C13E7A0B21}" type="presOf" srcId="{EC9B2AC7-3D82-4802-B955-6031A8DA58DC}" destId="{B3F9D2D5-77F1-466F-9A70-8A94DCDB99BF}" srcOrd="0" destOrd="0" presId="urn:microsoft.com/office/officeart/2005/8/layout/cycle1"/>
    <dgm:cxn modelId="{1901F065-32D3-45F4-A1B8-F43548751C1A}" type="presOf" srcId="{81AF3646-A60F-49E5-BA6B-A6BBAA7ACB1C}" destId="{D7BD7D5B-1DB9-4E53-9D8B-B1E530CADAC6}" srcOrd="0" destOrd="0" presId="urn:microsoft.com/office/officeart/2005/8/layout/cycle1"/>
    <dgm:cxn modelId="{126685F4-2204-42D1-99F6-55912B3F3553}" type="presOf" srcId="{7C9B635E-05AC-46B0-BC7E-0A6F6A642FF1}" destId="{F4BA9AAB-6A68-4783-BFD2-2870EFBD3F04}" srcOrd="0" destOrd="0" presId="urn:microsoft.com/office/officeart/2005/8/layout/cycle1"/>
    <dgm:cxn modelId="{1CBE3C01-09DB-462C-AEE9-4D6721FE4756}" type="presOf" srcId="{4F7A703A-13DD-4162-9684-3EA1C51D153C}" destId="{8BECACE1-5F46-4039-BDF3-22ED206BC58E}" srcOrd="0" destOrd="0" presId="urn:microsoft.com/office/officeart/2005/8/layout/cycle1"/>
    <dgm:cxn modelId="{99E4E8D0-DC39-4D3D-8E35-E62974D656C1}" srcId="{4F611995-6CB5-4EC2-9E3E-5F5E80C31DE1}" destId="{E38DCEF6-0B98-4F63-A95B-23CC7685C027}" srcOrd="5" destOrd="0" parTransId="{C076C7FF-4A5A-46E2-B103-64BF99C50AA8}" sibTransId="{81AF3646-A60F-49E5-BA6B-A6BBAA7ACB1C}"/>
    <dgm:cxn modelId="{4AB8C84B-EEF8-4B71-81E4-D437695AA7B8}" type="presOf" srcId="{4F611995-6CB5-4EC2-9E3E-5F5E80C31DE1}" destId="{1E22036F-404C-4BBC-8B8D-65DC8B8830EF}" srcOrd="0" destOrd="0" presId="urn:microsoft.com/office/officeart/2005/8/layout/cycle1"/>
    <dgm:cxn modelId="{2A0A0EE6-45D2-4E7E-AC63-42F19EB9C639}" srcId="{4F611995-6CB5-4EC2-9E3E-5F5E80C31DE1}" destId="{6F82C02C-63BA-496E-B22A-FA99D309A7D7}" srcOrd="0" destOrd="0" parTransId="{EB286669-D954-48D4-BD4F-085156263F94}" sibTransId="{35579F31-FD16-42D3-978E-2D483C4B1D07}"/>
    <dgm:cxn modelId="{5570B5C8-799D-4402-B5C5-E7C59555E4E8}" srcId="{4F611995-6CB5-4EC2-9E3E-5F5E80C31DE1}" destId="{E3A83955-6D74-4AD9-A190-F139533A15E4}" srcOrd="1" destOrd="0" parTransId="{54E07D04-37E9-4B78-8DA8-171C16AE6BF5}" sibTransId="{D7AA5C40-275B-4405-8F71-633226B21572}"/>
    <dgm:cxn modelId="{49205A4B-C34A-46C8-9877-CB81339FF601}" type="presOf" srcId="{6F82C02C-63BA-496E-B22A-FA99D309A7D7}" destId="{211FC9E4-AB4C-4086-BE50-239D90E62E4F}" srcOrd="0" destOrd="0" presId="urn:microsoft.com/office/officeart/2005/8/layout/cycle1"/>
    <dgm:cxn modelId="{4AA9B798-B3EE-4B63-8DD3-61064A327784}" type="presOf" srcId="{49E7FB56-9FA0-40C5-9E1D-22E976E68453}" destId="{D086A3C7-125A-41AE-9503-FC6834624418}" srcOrd="0" destOrd="0" presId="urn:microsoft.com/office/officeart/2005/8/layout/cycle1"/>
    <dgm:cxn modelId="{B915A894-4271-445F-B154-B98EED332DA9}" type="presParOf" srcId="{1E22036F-404C-4BBC-8B8D-65DC8B8830EF}" destId="{D9BD3A20-792E-4F6D-9834-B5A6214C8C8D}" srcOrd="0" destOrd="0" presId="urn:microsoft.com/office/officeart/2005/8/layout/cycle1"/>
    <dgm:cxn modelId="{B2D3AF29-0D7B-4FA6-A69C-DDA5AFD7F0A7}" type="presParOf" srcId="{1E22036F-404C-4BBC-8B8D-65DC8B8830EF}" destId="{211FC9E4-AB4C-4086-BE50-239D90E62E4F}" srcOrd="1" destOrd="0" presId="urn:microsoft.com/office/officeart/2005/8/layout/cycle1"/>
    <dgm:cxn modelId="{A9533F7C-9878-4BDA-973C-2A0D100C1EFF}" type="presParOf" srcId="{1E22036F-404C-4BBC-8B8D-65DC8B8830EF}" destId="{19A492C0-FBE3-4C77-AB80-9301877D42F0}" srcOrd="2" destOrd="0" presId="urn:microsoft.com/office/officeart/2005/8/layout/cycle1"/>
    <dgm:cxn modelId="{61766C13-CE48-4F4C-8A92-5619BD3CB441}" type="presParOf" srcId="{1E22036F-404C-4BBC-8B8D-65DC8B8830EF}" destId="{84F1791C-5EEA-444C-BF18-785BFA5E1C0B}" srcOrd="3" destOrd="0" presId="urn:microsoft.com/office/officeart/2005/8/layout/cycle1"/>
    <dgm:cxn modelId="{4B6694AD-E2C9-4445-AC30-B40C7F0A79F8}" type="presParOf" srcId="{1E22036F-404C-4BBC-8B8D-65DC8B8830EF}" destId="{B9DDFC4B-9A1E-4B02-AE1B-9FF5AE45D258}" srcOrd="4" destOrd="0" presId="urn:microsoft.com/office/officeart/2005/8/layout/cycle1"/>
    <dgm:cxn modelId="{E9BAC91F-9775-4F23-8964-7AD98F886A93}" type="presParOf" srcId="{1E22036F-404C-4BBC-8B8D-65DC8B8830EF}" destId="{F3411581-F593-4DC4-AAAF-3B0674F4B151}" srcOrd="5" destOrd="0" presId="urn:microsoft.com/office/officeart/2005/8/layout/cycle1"/>
    <dgm:cxn modelId="{CA0E93FA-3657-46F5-BA9B-55BC8332583E}" type="presParOf" srcId="{1E22036F-404C-4BBC-8B8D-65DC8B8830EF}" destId="{D6604227-6E97-4C09-8341-BB06948AD277}" srcOrd="6" destOrd="0" presId="urn:microsoft.com/office/officeart/2005/8/layout/cycle1"/>
    <dgm:cxn modelId="{249EE6C3-2CE6-4863-802F-ED4FF1DC7C00}" type="presParOf" srcId="{1E22036F-404C-4BBC-8B8D-65DC8B8830EF}" destId="{8BECACE1-5F46-4039-BDF3-22ED206BC58E}" srcOrd="7" destOrd="0" presId="urn:microsoft.com/office/officeart/2005/8/layout/cycle1"/>
    <dgm:cxn modelId="{80C400ED-94B6-410F-AB0E-6FB0218E63C2}" type="presParOf" srcId="{1E22036F-404C-4BBC-8B8D-65DC8B8830EF}" destId="{D086A3C7-125A-41AE-9503-FC6834624418}" srcOrd="8" destOrd="0" presId="urn:microsoft.com/office/officeart/2005/8/layout/cycle1"/>
    <dgm:cxn modelId="{E1A9E0FF-8094-4476-A228-DDFEBF81699E}" type="presParOf" srcId="{1E22036F-404C-4BBC-8B8D-65DC8B8830EF}" destId="{4BE53144-5572-42FE-AF3E-2DEE1051748D}" srcOrd="9" destOrd="0" presId="urn:microsoft.com/office/officeart/2005/8/layout/cycle1"/>
    <dgm:cxn modelId="{F557AEB2-118C-4E05-8BC3-345443223A1B}" type="presParOf" srcId="{1E22036F-404C-4BBC-8B8D-65DC8B8830EF}" destId="{B3F9D2D5-77F1-466F-9A70-8A94DCDB99BF}" srcOrd="10" destOrd="0" presId="urn:microsoft.com/office/officeart/2005/8/layout/cycle1"/>
    <dgm:cxn modelId="{906F3FA0-83A6-4E68-98C3-5D0FC0A5044A}" type="presParOf" srcId="{1E22036F-404C-4BBC-8B8D-65DC8B8830EF}" destId="{F4BA9AAB-6A68-4783-BFD2-2870EFBD3F04}" srcOrd="11" destOrd="0" presId="urn:microsoft.com/office/officeart/2005/8/layout/cycle1"/>
    <dgm:cxn modelId="{6AD533AB-8F97-4F43-B576-84F561830358}" type="presParOf" srcId="{1E22036F-404C-4BBC-8B8D-65DC8B8830EF}" destId="{4B618719-1421-477B-B432-1E6E26AFFF5B}" srcOrd="12" destOrd="0" presId="urn:microsoft.com/office/officeart/2005/8/layout/cycle1"/>
    <dgm:cxn modelId="{D911E9BB-DEDF-4287-BE76-EAA8B6113A43}" type="presParOf" srcId="{1E22036F-404C-4BBC-8B8D-65DC8B8830EF}" destId="{A61056CD-DD52-4ABC-A5CC-EC6E5CCC9D0B}" srcOrd="13" destOrd="0" presId="urn:microsoft.com/office/officeart/2005/8/layout/cycle1"/>
    <dgm:cxn modelId="{AE532424-2BBC-4BC2-895D-565BEC318B37}" type="presParOf" srcId="{1E22036F-404C-4BBC-8B8D-65DC8B8830EF}" destId="{E8206EB4-164B-4465-99B4-0A3311082895}" srcOrd="14" destOrd="0" presId="urn:microsoft.com/office/officeart/2005/8/layout/cycle1"/>
    <dgm:cxn modelId="{C66ACA93-67D8-4B79-ADBF-D1E9199DA913}" type="presParOf" srcId="{1E22036F-404C-4BBC-8B8D-65DC8B8830EF}" destId="{F80F608D-1068-4593-8E7D-8C8FFEED27D0}" srcOrd="15" destOrd="0" presId="urn:microsoft.com/office/officeart/2005/8/layout/cycle1"/>
    <dgm:cxn modelId="{29AF8C8A-AAF7-4A0E-87F7-7A50AD0BB2C5}" type="presParOf" srcId="{1E22036F-404C-4BBC-8B8D-65DC8B8830EF}" destId="{476FAEC9-493D-4C28-9E1D-9F374EE6892C}" srcOrd="16" destOrd="0" presId="urn:microsoft.com/office/officeart/2005/8/layout/cycle1"/>
    <dgm:cxn modelId="{C288CC3F-3F2B-4CA1-89E9-BDC8D6A16F90}" type="presParOf" srcId="{1E22036F-404C-4BBC-8B8D-65DC8B8830EF}" destId="{D7BD7D5B-1DB9-4E53-9D8B-B1E530CADAC6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8CABA7-E17A-49BB-8C4F-879353F375D9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427995-0A0B-4748-86D4-D050EA8AE0E1}">
      <dgm:prSet phldrT="[Text]"/>
      <dgm:spPr/>
      <dgm:t>
        <a:bodyPr/>
        <a:lstStyle/>
        <a:p>
          <a:r>
            <a:rPr lang="en-US" b="1" dirty="0" smtClean="0"/>
            <a:t>Maintainability</a:t>
          </a:r>
          <a:endParaRPr lang="en-US" b="1" dirty="0"/>
        </a:p>
      </dgm:t>
    </dgm:pt>
    <dgm:pt modelId="{BD73CF3C-0CAB-4A1F-B1DC-6FED5C4935EE}" type="parTrans" cxnId="{15975DD8-2982-4D83-9783-84242464ED5F}">
      <dgm:prSet/>
      <dgm:spPr/>
      <dgm:t>
        <a:bodyPr/>
        <a:lstStyle/>
        <a:p>
          <a:endParaRPr lang="en-US"/>
        </a:p>
      </dgm:t>
    </dgm:pt>
    <dgm:pt modelId="{A25D5149-6F98-429F-81C1-AEC853AA7BF6}" type="sibTrans" cxnId="{15975DD8-2982-4D83-9783-84242464ED5F}">
      <dgm:prSet/>
      <dgm:spPr/>
      <dgm:t>
        <a:bodyPr/>
        <a:lstStyle/>
        <a:p>
          <a:endParaRPr lang="en-US"/>
        </a:p>
      </dgm:t>
    </dgm:pt>
    <dgm:pt modelId="{22ED8A83-3B39-41D2-BB7F-FC4422A19A17}">
      <dgm:prSet phldrT="[Text]"/>
      <dgm:spPr/>
      <dgm:t>
        <a:bodyPr/>
        <a:lstStyle/>
        <a:p>
          <a:r>
            <a:rPr lang="en-US" b="1" dirty="0" smtClean="0"/>
            <a:t>Code is designed following </a:t>
          </a:r>
          <a:r>
            <a:rPr lang="en-US" b="1" dirty="0" err="1" smtClean="0"/>
            <a:t>Joomla</a:t>
          </a:r>
          <a:r>
            <a:rPr lang="en-US" b="1" dirty="0" smtClean="0"/>
            <a:t> framework</a:t>
          </a:r>
          <a:endParaRPr lang="en-US" b="1" dirty="0"/>
        </a:p>
      </dgm:t>
    </dgm:pt>
    <dgm:pt modelId="{1A300099-F111-4A29-9519-78E9DCD1D0E0}" type="parTrans" cxnId="{AFDC454B-8DA5-4F7F-B671-6A5B664B9D47}">
      <dgm:prSet/>
      <dgm:spPr/>
      <dgm:t>
        <a:bodyPr/>
        <a:lstStyle/>
        <a:p>
          <a:endParaRPr lang="en-US"/>
        </a:p>
      </dgm:t>
    </dgm:pt>
    <dgm:pt modelId="{9B84895B-86FE-425D-A3D4-E48AD4556B36}" type="sibTrans" cxnId="{AFDC454B-8DA5-4F7F-B671-6A5B664B9D47}">
      <dgm:prSet/>
      <dgm:spPr/>
      <dgm:t>
        <a:bodyPr/>
        <a:lstStyle/>
        <a:p>
          <a:endParaRPr lang="en-US"/>
        </a:p>
      </dgm:t>
    </dgm:pt>
    <dgm:pt modelId="{E420F95F-0174-479A-A661-C23F076EE8D4}">
      <dgm:prSet phldrT="[Text]"/>
      <dgm:spPr/>
      <dgm:t>
        <a:bodyPr/>
        <a:lstStyle/>
        <a:p>
          <a:r>
            <a:rPr lang="en-US" b="1" dirty="0" smtClean="0"/>
            <a:t>Having comment codes to help figure out.</a:t>
          </a:r>
          <a:endParaRPr lang="en-US" b="1" dirty="0"/>
        </a:p>
      </dgm:t>
    </dgm:pt>
    <dgm:pt modelId="{A2575367-564A-42ED-9463-57A1CCF7A491}" type="parTrans" cxnId="{A16619ED-D39F-4957-99F8-ED645BF9159C}">
      <dgm:prSet/>
      <dgm:spPr/>
      <dgm:t>
        <a:bodyPr/>
        <a:lstStyle/>
        <a:p>
          <a:endParaRPr lang="en-US"/>
        </a:p>
      </dgm:t>
    </dgm:pt>
    <dgm:pt modelId="{48C4C5D1-91CA-41D0-AACA-6DDEF3EC3495}" type="sibTrans" cxnId="{A16619ED-D39F-4957-99F8-ED645BF9159C}">
      <dgm:prSet/>
      <dgm:spPr/>
      <dgm:t>
        <a:bodyPr/>
        <a:lstStyle/>
        <a:p>
          <a:endParaRPr lang="en-US"/>
        </a:p>
      </dgm:t>
    </dgm:pt>
    <dgm:pt modelId="{53A0A517-3DCC-4BCC-8336-45C6949D59C4}">
      <dgm:prSet phldrT="[Text]"/>
      <dgm:spPr/>
      <dgm:t>
        <a:bodyPr/>
        <a:lstStyle/>
        <a:p>
          <a:r>
            <a:rPr lang="en-US" b="1" dirty="0" smtClean="0"/>
            <a:t>Usability</a:t>
          </a:r>
          <a:endParaRPr lang="en-US" b="1" dirty="0"/>
        </a:p>
      </dgm:t>
    </dgm:pt>
    <dgm:pt modelId="{CB68C76B-1135-4535-A287-4D85A8D8B6B8}" type="parTrans" cxnId="{6B423922-0205-4275-875B-E2BA204D008F}">
      <dgm:prSet/>
      <dgm:spPr/>
      <dgm:t>
        <a:bodyPr/>
        <a:lstStyle/>
        <a:p>
          <a:endParaRPr lang="en-US"/>
        </a:p>
      </dgm:t>
    </dgm:pt>
    <dgm:pt modelId="{50F222A7-1CB4-41A9-B1AC-D301651F1F95}" type="sibTrans" cxnId="{6B423922-0205-4275-875B-E2BA204D008F}">
      <dgm:prSet/>
      <dgm:spPr/>
      <dgm:t>
        <a:bodyPr/>
        <a:lstStyle/>
        <a:p>
          <a:endParaRPr lang="en-US"/>
        </a:p>
      </dgm:t>
    </dgm:pt>
    <dgm:pt modelId="{3F14C42F-CA6B-4373-9398-0021A515A6B5}">
      <dgm:prSet phldrT="[Text]"/>
      <dgm:spPr/>
      <dgm:t>
        <a:bodyPr/>
        <a:lstStyle/>
        <a:p>
          <a:r>
            <a:rPr lang="en-US" b="1" dirty="0" smtClean="0"/>
            <a:t>Simple design</a:t>
          </a:r>
          <a:endParaRPr lang="en-US" b="1" dirty="0"/>
        </a:p>
      </dgm:t>
    </dgm:pt>
    <dgm:pt modelId="{73B48F0D-114A-4D74-9F8A-60E6BC609A6F}" type="parTrans" cxnId="{6C7385FD-FAFE-4941-BADF-14FB874C487A}">
      <dgm:prSet/>
      <dgm:spPr/>
      <dgm:t>
        <a:bodyPr/>
        <a:lstStyle/>
        <a:p>
          <a:endParaRPr lang="en-US"/>
        </a:p>
      </dgm:t>
    </dgm:pt>
    <dgm:pt modelId="{FB71094B-1D65-4D9B-8B74-5227F9F7D1F7}" type="sibTrans" cxnId="{6C7385FD-FAFE-4941-BADF-14FB874C487A}">
      <dgm:prSet/>
      <dgm:spPr/>
      <dgm:t>
        <a:bodyPr/>
        <a:lstStyle/>
        <a:p>
          <a:endParaRPr lang="en-US"/>
        </a:p>
      </dgm:t>
    </dgm:pt>
    <dgm:pt modelId="{0E978F52-B9E9-49F2-A774-758321E4451D}">
      <dgm:prSet phldrT="[Text]"/>
      <dgm:spPr/>
      <dgm:t>
        <a:bodyPr/>
        <a:lstStyle/>
        <a:p>
          <a:r>
            <a:rPr lang="en-US" b="1" dirty="0" smtClean="0"/>
            <a:t>Buttons are few and big to easy to click.</a:t>
          </a:r>
          <a:endParaRPr lang="en-US" b="1" dirty="0"/>
        </a:p>
      </dgm:t>
    </dgm:pt>
    <dgm:pt modelId="{534ACE79-AB9E-44E2-8E59-F3B59EB87DD1}" type="parTrans" cxnId="{B00B65BB-E2C1-4B62-B6CE-CA92D9ADBFF8}">
      <dgm:prSet/>
      <dgm:spPr/>
      <dgm:t>
        <a:bodyPr/>
        <a:lstStyle/>
        <a:p>
          <a:endParaRPr lang="en-US"/>
        </a:p>
      </dgm:t>
    </dgm:pt>
    <dgm:pt modelId="{D4F11C0F-ACB9-4145-9C89-6B907B825B09}" type="sibTrans" cxnId="{B00B65BB-E2C1-4B62-B6CE-CA92D9ADBFF8}">
      <dgm:prSet/>
      <dgm:spPr/>
      <dgm:t>
        <a:bodyPr/>
        <a:lstStyle/>
        <a:p>
          <a:endParaRPr lang="en-US"/>
        </a:p>
      </dgm:t>
    </dgm:pt>
    <dgm:pt modelId="{5AF3859D-02AC-4411-BC99-AFA82C677F1F}">
      <dgm:prSet phldrT="[Text]"/>
      <dgm:spPr/>
      <dgm:t>
        <a:bodyPr/>
        <a:lstStyle/>
        <a:p>
          <a:r>
            <a:rPr lang="en-US" b="1" dirty="0" smtClean="0"/>
            <a:t>Portability</a:t>
          </a:r>
          <a:endParaRPr lang="en-US" b="1" dirty="0"/>
        </a:p>
      </dgm:t>
    </dgm:pt>
    <dgm:pt modelId="{C47B21B3-EA0F-405C-B768-E3A329267F78}" type="parTrans" cxnId="{75B59436-68AB-40C6-B9AC-97F92A5B2B20}">
      <dgm:prSet/>
      <dgm:spPr/>
      <dgm:t>
        <a:bodyPr/>
        <a:lstStyle/>
        <a:p>
          <a:endParaRPr lang="en-US"/>
        </a:p>
      </dgm:t>
    </dgm:pt>
    <dgm:pt modelId="{E1CBCFF7-0EBC-42B7-A319-8DF12943EFC3}" type="sibTrans" cxnId="{75B59436-68AB-40C6-B9AC-97F92A5B2B20}">
      <dgm:prSet/>
      <dgm:spPr/>
      <dgm:t>
        <a:bodyPr/>
        <a:lstStyle/>
        <a:p>
          <a:endParaRPr lang="en-US"/>
        </a:p>
      </dgm:t>
    </dgm:pt>
    <dgm:pt modelId="{E3CC3295-5406-4E42-8659-8CAAC24F86CF}">
      <dgm:prSet phldrT="[Text]"/>
      <dgm:spPr/>
      <dgm:t>
        <a:bodyPr/>
        <a:lstStyle/>
        <a:p>
          <a:r>
            <a:rPr lang="en-US" b="1" dirty="0" smtClean="0"/>
            <a:t>Using PHP to develop.</a:t>
          </a:r>
          <a:endParaRPr lang="en-US" b="1" dirty="0"/>
        </a:p>
      </dgm:t>
    </dgm:pt>
    <dgm:pt modelId="{59733A78-E9C1-449C-BF7F-D26CDAE3E9AE}" type="parTrans" cxnId="{79B3729B-8402-442B-B116-8C13FF58CA2A}">
      <dgm:prSet/>
      <dgm:spPr/>
      <dgm:t>
        <a:bodyPr/>
        <a:lstStyle/>
        <a:p>
          <a:endParaRPr lang="en-US"/>
        </a:p>
      </dgm:t>
    </dgm:pt>
    <dgm:pt modelId="{5224D1B3-E339-4975-830D-F355F623C6D9}" type="sibTrans" cxnId="{79B3729B-8402-442B-B116-8C13FF58CA2A}">
      <dgm:prSet/>
      <dgm:spPr/>
      <dgm:t>
        <a:bodyPr/>
        <a:lstStyle/>
        <a:p>
          <a:endParaRPr lang="en-US"/>
        </a:p>
      </dgm:t>
    </dgm:pt>
    <dgm:pt modelId="{0AACF08A-D8EA-4D51-B4CD-CC4D91617BA5}" type="pres">
      <dgm:prSet presAssocID="{628CABA7-E17A-49BB-8C4F-879353F375D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BBFE5D-5F97-4560-BAFF-3AE755E8A060}" type="pres">
      <dgm:prSet presAssocID="{A7427995-0A0B-4748-86D4-D050EA8AE0E1}" presName="comp" presStyleCnt="0"/>
      <dgm:spPr/>
    </dgm:pt>
    <dgm:pt modelId="{BB84DB34-BA67-4F32-ADA4-2380B8C83095}" type="pres">
      <dgm:prSet presAssocID="{A7427995-0A0B-4748-86D4-D050EA8AE0E1}" presName="box" presStyleLbl="node1" presStyleIdx="0" presStyleCnt="3"/>
      <dgm:spPr/>
      <dgm:t>
        <a:bodyPr/>
        <a:lstStyle/>
        <a:p>
          <a:endParaRPr lang="en-US"/>
        </a:p>
      </dgm:t>
    </dgm:pt>
    <dgm:pt modelId="{BEEFFAAC-A8CD-4433-8EDA-5737C85AB46F}" type="pres">
      <dgm:prSet presAssocID="{A7427995-0A0B-4748-86D4-D050EA8AE0E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1D231287-9AA4-46E4-8187-F99AB67F0297}" type="pres">
      <dgm:prSet presAssocID="{A7427995-0A0B-4748-86D4-D050EA8AE0E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97336D-1444-42E0-971D-62041EF5E554}" type="pres">
      <dgm:prSet presAssocID="{A25D5149-6F98-429F-81C1-AEC853AA7BF6}" presName="spacer" presStyleCnt="0"/>
      <dgm:spPr/>
    </dgm:pt>
    <dgm:pt modelId="{C11D5B6D-3835-42B3-9B35-29D013068A41}" type="pres">
      <dgm:prSet presAssocID="{53A0A517-3DCC-4BCC-8336-45C6949D59C4}" presName="comp" presStyleCnt="0"/>
      <dgm:spPr/>
    </dgm:pt>
    <dgm:pt modelId="{FF610F31-FA87-446D-9CFF-9000735AAD62}" type="pres">
      <dgm:prSet presAssocID="{53A0A517-3DCC-4BCC-8336-45C6949D59C4}" presName="box" presStyleLbl="node1" presStyleIdx="1" presStyleCnt="3"/>
      <dgm:spPr/>
      <dgm:t>
        <a:bodyPr/>
        <a:lstStyle/>
        <a:p>
          <a:endParaRPr lang="en-US"/>
        </a:p>
      </dgm:t>
    </dgm:pt>
    <dgm:pt modelId="{5D1ADF10-2035-412E-BD2F-4CE3F3CD30BA}" type="pres">
      <dgm:prSet presAssocID="{53A0A517-3DCC-4BCC-8336-45C6949D59C4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US"/>
        </a:p>
      </dgm:t>
    </dgm:pt>
    <dgm:pt modelId="{8F4F3AEE-9C65-4304-B42D-27615755F50F}" type="pres">
      <dgm:prSet presAssocID="{53A0A517-3DCC-4BCC-8336-45C6949D59C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153F85-E7AB-4335-9314-229FD164DCF2}" type="pres">
      <dgm:prSet presAssocID="{50F222A7-1CB4-41A9-B1AC-D301651F1F95}" presName="spacer" presStyleCnt="0"/>
      <dgm:spPr/>
    </dgm:pt>
    <dgm:pt modelId="{737F091A-D556-4F5F-9DC4-32AEBE893B23}" type="pres">
      <dgm:prSet presAssocID="{5AF3859D-02AC-4411-BC99-AFA82C677F1F}" presName="comp" presStyleCnt="0"/>
      <dgm:spPr/>
    </dgm:pt>
    <dgm:pt modelId="{B38D2954-72D7-492A-A848-44DFE336F0E0}" type="pres">
      <dgm:prSet presAssocID="{5AF3859D-02AC-4411-BC99-AFA82C677F1F}" presName="box" presStyleLbl="node1" presStyleIdx="2" presStyleCnt="3"/>
      <dgm:spPr/>
      <dgm:t>
        <a:bodyPr/>
        <a:lstStyle/>
        <a:p>
          <a:endParaRPr lang="en-US"/>
        </a:p>
      </dgm:t>
    </dgm:pt>
    <dgm:pt modelId="{4FF0269B-E64D-46EF-A86E-48F866FA13F4}" type="pres">
      <dgm:prSet presAssocID="{5AF3859D-02AC-4411-BC99-AFA82C677F1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C2030306-4C9A-4832-ABBB-2E9A66BD91E5}" type="pres">
      <dgm:prSet presAssocID="{5AF3859D-02AC-4411-BC99-AFA82C677F1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9AD798-985E-482E-B21A-058D25C8A09F}" type="presOf" srcId="{22ED8A83-3B39-41D2-BB7F-FC4422A19A17}" destId="{1D231287-9AA4-46E4-8187-F99AB67F0297}" srcOrd="1" destOrd="1" presId="urn:microsoft.com/office/officeart/2005/8/layout/vList4"/>
    <dgm:cxn modelId="{6BF62980-FDAC-4C06-864E-0D4364FB0BEB}" type="presOf" srcId="{A7427995-0A0B-4748-86D4-D050EA8AE0E1}" destId="{BB84DB34-BA67-4F32-ADA4-2380B8C83095}" srcOrd="0" destOrd="0" presId="urn:microsoft.com/office/officeart/2005/8/layout/vList4"/>
    <dgm:cxn modelId="{9C617ED4-EB54-4445-8B6D-35BF617F5802}" type="presOf" srcId="{E3CC3295-5406-4E42-8659-8CAAC24F86CF}" destId="{B38D2954-72D7-492A-A848-44DFE336F0E0}" srcOrd="0" destOrd="1" presId="urn:microsoft.com/office/officeart/2005/8/layout/vList4"/>
    <dgm:cxn modelId="{D290CBBC-AABE-4907-BF2C-8394C6752781}" type="presOf" srcId="{3F14C42F-CA6B-4373-9398-0021A515A6B5}" destId="{FF610F31-FA87-446D-9CFF-9000735AAD62}" srcOrd="0" destOrd="1" presId="urn:microsoft.com/office/officeart/2005/8/layout/vList4"/>
    <dgm:cxn modelId="{55643A6B-D65A-4FC1-BB9C-257611E009B2}" type="presOf" srcId="{A7427995-0A0B-4748-86D4-D050EA8AE0E1}" destId="{1D231287-9AA4-46E4-8187-F99AB67F0297}" srcOrd="1" destOrd="0" presId="urn:microsoft.com/office/officeart/2005/8/layout/vList4"/>
    <dgm:cxn modelId="{6C7385FD-FAFE-4941-BADF-14FB874C487A}" srcId="{53A0A517-3DCC-4BCC-8336-45C6949D59C4}" destId="{3F14C42F-CA6B-4373-9398-0021A515A6B5}" srcOrd="0" destOrd="0" parTransId="{73B48F0D-114A-4D74-9F8A-60E6BC609A6F}" sibTransId="{FB71094B-1D65-4D9B-8B74-5227F9F7D1F7}"/>
    <dgm:cxn modelId="{30CC2FC0-2692-4AF6-B58C-06A83F3233C6}" type="presOf" srcId="{E420F95F-0174-479A-A661-C23F076EE8D4}" destId="{1D231287-9AA4-46E4-8187-F99AB67F0297}" srcOrd="1" destOrd="2" presId="urn:microsoft.com/office/officeart/2005/8/layout/vList4"/>
    <dgm:cxn modelId="{6B423922-0205-4275-875B-E2BA204D008F}" srcId="{628CABA7-E17A-49BB-8C4F-879353F375D9}" destId="{53A0A517-3DCC-4BCC-8336-45C6949D59C4}" srcOrd="1" destOrd="0" parTransId="{CB68C76B-1135-4535-A287-4D85A8D8B6B8}" sibTransId="{50F222A7-1CB4-41A9-B1AC-D301651F1F95}"/>
    <dgm:cxn modelId="{FC0C40B1-F2E5-490E-BAA9-2A77D5FD3EFE}" type="presOf" srcId="{5AF3859D-02AC-4411-BC99-AFA82C677F1F}" destId="{C2030306-4C9A-4832-ABBB-2E9A66BD91E5}" srcOrd="1" destOrd="0" presId="urn:microsoft.com/office/officeart/2005/8/layout/vList4"/>
    <dgm:cxn modelId="{5958A3E7-5773-4BE0-9D04-DA1456EC3592}" type="presOf" srcId="{0E978F52-B9E9-49F2-A774-758321E4451D}" destId="{FF610F31-FA87-446D-9CFF-9000735AAD62}" srcOrd="0" destOrd="2" presId="urn:microsoft.com/office/officeart/2005/8/layout/vList4"/>
    <dgm:cxn modelId="{B2F200AD-8EE4-48B4-B781-FA304BE4F1BF}" type="presOf" srcId="{53A0A517-3DCC-4BCC-8336-45C6949D59C4}" destId="{8F4F3AEE-9C65-4304-B42D-27615755F50F}" srcOrd="1" destOrd="0" presId="urn:microsoft.com/office/officeart/2005/8/layout/vList4"/>
    <dgm:cxn modelId="{AFDC454B-8DA5-4F7F-B671-6A5B664B9D47}" srcId="{A7427995-0A0B-4748-86D4-D050EA8AE0E1}" destId="{22ED8A83-3B39-41D2-BB7F-FC4422A19A17}" srcOrd="0" destOrd="0" parTransId="{1A300099-F111-4A29-9519-78E9DCD1D0E0}" sibTransId="{9B84895B-86FE-425D-A3D4-E48AD4556B36}"/>
    <dgm:cxn modelId="{75B59436-68AB-40C6-B9AC-97F92A5B2B20}" srcId="{628CABA7-E17A-49BB-8C4F-879353F375D9}" destId="{5AF3859D-02AC-4411-BC99-AFA82C677F1F}" srcOrd="2" destOrd="0" parTransId="{C47B21B3-EA0F-405C-B768-E3A329267F78}" sibTransId="{E1CBCFF7-0EBC-42B7-A319-8DF12943EFC3}"/>
    <dgm:cxn modelId="{79B3729B-8402-442B-B116-8C13FF58CA2A}" srcId="{5AF3859D-02AC-4411-BC99-AFA82C677F1F}" destId="{E3CC3295-5406-4E42-8659-8CAAC24F86CF}" srcOrd="0" destOrd="0" parTransId="{59733A78-E9C1-449C-BF7F-D26CDAE3E9AE}" sibTransId="{5224D1B3-E339-4975-830D-F355F623C6D9}"/>
    <dgm:cxn modelId="{E42DEBA0-FE63-4034-BCC7-BD16404F82FA}" type="presOf" srcId="{0E978F52-B9E9-49F2-A774-758321E4451D}" destId="{8F4F3AEE-9C65-4304-B42D-27615755F50F}" srcOrd="1" destOrd="2" presId="urn:microsoft.com/office/officeart/2005/8/layout/vList4"/>
    <dgm:cxn modelId="{921B3E89-5895-4EC5-B15B-468B53E8360F}" type="presOf" srcId="{E3CC3295-5406-4E42-8659-8CAAC24F86CF}" destId="{C2030306-4C9A-4832-ABBB-2E9A66BD91E5}" srcOrd="1" destOrd="1" presId="urn:microsoft.com/office/officeart/2005/8/layout/vList4"/>
    <dgm:cxn modelId="{A02D1307-A6E6-4F91-8C5D-BFC4D3F6A81D}" type="presOf" srcId="{E420F95F-0174-479A-A661-C23F076EE8D4}" destId="{BB84DB34-BA67-4F32-ADA4-2380B8C83095}" srcOrd="0" destOrd="2" presId="urn:microsoft.com/office/officeart/2005/8/layout/vList4"/>
    <dgm:cxn modelId="{71361E87-8787-4457-A5D1-49C034B866A1}" type="presOf" srcId="{3F14C42F-CA6B-4373-9398-0021A515A6B5}" destId="{8F4F3AEE-9C65-4304-B42D-27615755F50F}" srcOrd="1" destOrd="1" presId="urn:microsoft.com/office/officeart/2005/8/layout/vList4"/>
    <dgm:cxn modelId="{E13EB2B2-F662-458E-A784-37F2499CE9EA}" type="presOf" srcId="{628CABA7-E17A-49BB-8C4F-879353F375D9}" destId="{0AACF08A-D8EA-4D51-B4CD-CC4D91617BA5}" srcOrd="0" destOrd="0" presId="urn:microsoft.com/office/officeart/2005/8/layout/vList4"/>
    <dgm:cxn modelId="{15975DD8-2982-4D83-9783-84242464ED5F}" srcId="{628CABA7-E17A-49BB-8C4F-879353F375D9}" destId="{A7427995-0A0B-4748-86D4-D050EA8AE0E1}" srcOrd="0" destOrd="0" parTransId="{BD73CF3C-0CAB-4A1F-B1DC-6FED5C4935EE}" sibTransId="{A25D5149-6F98-429F-81C1-AEC853AA7BF6}"/>
    <dgm:cxn modelId="{0F0A1D83-FEC1-4DFC-BD04-43AE8B646236}" type="presOf" srcId="{22ED8A83-3B39-41D2-BB7F-FC4422A19A17}" destId="{BB84DB34-BA67-4F32-ADA4-2380B8C83095}" srcOrd="0" destOrd="1" presId="urn:microsoft.com/office/officeart/2005/8/layout/vList4"/>
    <dgm:cxn modelId="{38B534D1-189A-4B3C-8B4A-96F5154B58E1}" type="presOf" srcId="{5AF3859D-02AC-4411-BC99-AFA82C677F1F}" destId="{B38D2954-72D7-492A-A848-44DFE336F0E0}" srcOrd="0" destOrd="0" presId="urn:microsoft.com/office/officeart/2005/8/layout/vList4"/>
    <dgm:cxn modelId="{A16619ED-D39F-4957-99F8-ED645BF9159C}" srcId="{A7427995-0A0B-4748-86D4-D050EA8AE0E1}" destId="{E420F95F-0174-479A-A661-C23F076EE8D4}" srcOrd="1" destOrd="0" parTransId="{A2575367-564A-42ED-9463-57A1CCF7A491}" sibTransId="{48C4C5D1-91CA-41D0-AACA-6DDEF3EC3495}"/>
    <dgm:cxn modelId="{B00B65BB-E2C1-4B62-B6CE-CA92D9ADBFF8}" srcId="{53A0A517-3DCC-4BCC-8336-45C6949D59C4}" destId="{0E978F52-B9E9-49F2-A774-758321E4451D}" srcOrd="1" destOrd="0" parTransId="{534ACE79-AB9E-44E2-8E59-F3B59EB87DD1}" sibTransId="{D4F11C0F-ACB9-4145-9C89-6B907B825B09}"/>
    <dgm:cxn modelId="{CA7250F2-516D-4B28-A0F7-1A103842171A}" type="presOf" srcId="{53A0A517-3DCC-4BCC-8336-45C6949D59C4}" destId="{FF610F31-FA87-446D-9CFF-9000735AAD62}" srcOrd="0" destOrd="0" presId="urn:microsoft.com/office/officeart/2005/8/layout/vList4"/>
    <dgm:cxn modelId="{8F522AF7-F916-4B89-8A4E-788AF5FA4C4B}" type="presParOf" srcId="{0AACF08A-D8EA-4D51-B4CD-CC4D91617BA5}" destId="{A1BBFE5D-5F97-4560-BAFF-3AE755E8A060}" srcOrd="0" destOrd="0" presId="urn:microsoft.com/office/officeart/2005/8/layout/vList4"/>
    <dgm:cxn modelId="{B4AAB900-E885-4D62-B42F-6EA6F0F578C2}" type="presParOf" srcId="{A1BBFE5D-5F97-4560-BAFF-3AE755E8A060}" destId="{BB84DB34-BA67-4F32-ADA4-2380B8C83095}" srcOrd="0" destOrd="0" presId="urn:microsoft.com/office/officeart/2005/8/layout/vList4"/>
    <dgm:cxn modelId="{163D150C-872F-4D43-9298-F1363529814B}" type="presParOf" srcId="{A1BBFE5D-5F97-4560-BAFF-3AE755E8A060}" destId="{BEEFFAAC-A8CD-4433-8EDA-5737C85AB46F}" srcOrd="1" destOrd="0" presId="urn:microsoft.com/office/officeart/2005/8/layout/vList4"/>
    <dgm:cxn modelId="{7E7B32DC-57FC-47A1-96F8-7B15309D7CA5}" type="presParOf" srcId="{A1BBFE5D-5F97-4560-BAFF-3AE755E8A060}" destId="{1D231287-9AA4-46E4-8187-F99AB67F0297}" srcOrd="2" destOrd="0" presId="urn:microsoft.com/office/officeart/2005/8/layout/vList4"/>
    <dgm:cxn modelId="{67B7373E-871A-4A0C-9505-37A1D961C24D}" type="presParOf" srcId="{0AACF08A-D8EA-4D51-B4CD-CC4D91617BA5}" destId="{A697336D-1444-42E0-971D-62041EF5E554}" srcOrd="1" destOrd="0" presId="urn:microsoft.com/office/officeart/2005/8/layout/vList4"/>
    <dgm:cxn modelId="{DE03F776-FD7E-47BB-8197-4FE91CF821F4}" type="presParOf" srcId="{0AACF08A-D8EA-4D51-B4CD-CC4D91617BA5}" destId="{C11D5B6D-3835-42B3-9B35-29D013068A41}" srcOrd="2" destOrd="0" presId="urn:microsoft.com/office/officeart/2005/8/layout/vList4"/>
    <dgm:cxn modelId="{338423AE-5582-48B8-BE02-D7626E48CC35}" type="presParOf" srcId="{C11D5B6D-3835-42B3-9B35-29D013068A41}" destId="{FF610F31-FA87-446D-9CFF-9000735AAD62}" srcOrd="0" destOrd="0" presId="urn:microsoft.com/office/officeart/2005/8/layout/vList4"/>
    <dgm:cxn modelId="{C63EA917-42A9-49EF-96F7-CBC3CDD62B18}" type="presParOf" srcId="{C11D5B6D-3835-42B3-9B35-29D013068A41}" destId="{5D1ADF10-2035-412E-BD2F-4CE3F3CD30BA}" srcOrd="1" destOrd="0" presId="urn:microsoft.com/office/officeart/2005/8/layout/vList4"/>
    <dgm:cxn modelId="{B5BEBF43-5D43-4982-B19A-D9982D633B30}" type="presParOf" srcId="{C11D5B6D-3835-42B3-9B35-29D013068A41}" destId="{8F4F3AEE-9C65-4304-B42D-27615755F50F}" srcOrd="2" destOrd="0" presId="urn:microsoft.com/office/officeart/2005/8/layout/vList4"/>
    <dgm:cxn modelId="{40AC8F43-9EBC-4D96-876C-F894F796F977}" type="presParOf" srcId="{0AACF08A-D8EA-4D51-B4CD-CC4D91617BA5}" destId="{14153F85-E7AB-4335-9314-229FD164DCF2}" srcOrd="3" destOrd="0" presId="urn:microsoft.com/office/officeart/2005/8/layout/vList4"/>
    <dgm:cxn modelId="{9A63F6CB-A8C3-4103-AA75-E794082342AA}" type="presParOf" srcId="{0AACF08A-D8EA-4D51-B4CD-CC4D91617BA5}" destId="{737F091A-D556-4F5F-9DC4-32AEBE893B23}" srcOrd="4" destOrd="0" presId="urn:microsoft.com/office/officeart/2005/8/layout/vList4"/>
    <dgm:cxn modelId="{13F58EF4-38A0-4EC6-9B5D-C7157D000E88}" type="presParOf" srcId="{737F091A-D556-4F5F-9DC4-32AEBE893B23}" destId="{B38D2954-72D7-492A-A848-44DFE336F0E0}" srcOrd="0" destOrd="0" presId="urn:microsoft.com/office/officeart/2005/8/layout/vList4"/>
    <dgm:cxn modelId="{509A1FCE-B4DC-468A-978E-505091A53C06}" type="presParOf" srcId="{737F091A-D556-4F5F-9DC4-32AEBE893B23}" destId="{4FF0269B-E64D-46EF-A86E-48F866FA13F4}" srcOrd="1" destOrd="0" presId="urn:microsoft.com/office/officeart/2005/8/layout/vList4"/>
    <dgm:cxn modelId="{8C482B4D-9D94-4D37-9CB5-00653FD86120}" type="presParOf" srcId="{737F091A-D556-4F5F-9DC4-32AEBE893B23}" destId="{C2030306-4C9A-4832-ABBB-2E9A66BD91E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F8A99A-841D-49D4-9880-2860D38CD50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546A74A-5CE3-4AEB-8672-E39EAABCC5D5}">
      <dgm:prSet phldrT="[Text]" custT="1"/>
      <dgm:spPr/>
      <dgm:t>
        <a:bodyPr/>
        <a:lstStyle/>
        <a:p>
          <a:pPr algn="ctr"/>
          <a:r>
            <a:rPr lang="en-US" sz="1800" dirty="0" smtClean="0"/>
            <a:t>Software bug is found</a:t>
          </a:r>
          <a:endParaRPr lang="en-US" sz="1800" dirty="0"/>
        </a:p>
      </dgm:t>
    </dgm:pt>
    <dgm:pt modelId="{37396A40-9D39-46D2-9657-B94A152018F3}" type="parTrans" cxnId="{CABA2F2B-64C2-4229-841B-8421533A9856}">
      <dgm:prSet/>
      <dgm:spPr/>
      <dgm:t>
        <a:bodyPr/>
        <a:lstStyle/>
        <a:p>
          <a:endParaRPr lang="en-US"/>
        </a:p>
      </dgm:t>
    </dgm:pt>
    <dgm:pt modelId="{E98A5EEE-48A0-4FD7-8317-BC0DFE0596D9}" type="sibTrans" cxnId="{CABA2F2B-64C2-4229-841B-8421533A9856}">
      <dgm:prSet/>
      <dgm:spPr/>
      <dgm:t>
        <a:bodyPr/>
        <a:lstStyle/>
        <a:p>
          <a:endParaRPr lang="en-US"/>
        </a:p>
      </dgm:t>
    </dgm:pt>
    <dgm:pt modelId="{F8FA273E-076B-4A9D-91FD-2C58A3B0C86A}">
      <dgm:prSet phldrT="[Text]" custT="1"/>
      <dgm:spPr/>
      <dgm:t>
        <a:bodyPr/>
        <a:lstStyle/>
        <a:p>
          <a:pPr algn="ctr"/>
          <a:r>
            <a:rPr lang="en-US" sz="1800" dirty="0" smtClean="0"/>
            <a:t>Tester bring up report on SVN server</a:t>
          </a:r>
          <a:endParaRPr lang="en-US" sz="1800" dirty="0"/>
        </a:p>
      </dgm:t>
    </dgm:pt>
    <dgm:pt modelId="{5170A274-D77B-4032-A21F-149245CE9B5B}" type="parTrans" cxnId="{3EF1ECCE-663E-4D9B-8277-83FB56E6B68A}">
      <dgm:prSet/>
      <dgm:spPr/>
      <dgm:t>
        <a:bodyPr/>
        <a:lstStyle/>
        <a:p>
          <a:endParaRPr lang="en-US"/>
        </a:p>
      </dgm:t>
    </dgm:pt>
    <dgm:pt modelId="{60BCDAED-0FCE-4D1A-BF80-4B7128F7FA40}" type="sibTrans" cxnId="{3EF1ECCE-663E-4D9B-8277-83FB56E6B68A}">
      <dgm:prSet/>
      <dgm:spPr/>
      <dgm:t>
        <a:bodyPr/>
        <a:lstStyle/>
        <a:p>
          <a:endParaRPr lang="en-US"/>
        </a:p>
      </dgm:t>
    </dgm:pt>
    <dgm:pt modelId="{971C1789-666C-4144-9ECB-D0DB95904750}">
      <dgm:prSet phldrT="[Text]" custT="1"/>
      <dgm:spPr/>
      <dgm:t>
        <a:bodyPr/>
        <a:lstStyle/>
        <a:p>
          <a:pPr algn="ctr"/>
          <a:r>
            <a:rPr lang="en-US" sz="1800" dirty="0" err="1" smtClean="0"/>
            <a:t>Dev</a:t>
          </a:r>
          <a:r>
            <a:rPr lang="en-US" sz="1800" dirty="0" smtClean="0"/>
            <a:t> bring down report to repair code</a:t>
          </a:r>
          <a:endParaRPr lang="en-US" sz="1800" dirty="0"/>
        </a:p>
      </dgm:t>
    </dgm:pt>
    <dgm:pt modelId="{9B37B001-EE26-49F2-8F47-A98122359CA7}" type="parTrans" cxnId="{5063AA83-25F2-4C7F-80AE-0BFE46790D85}">
      <dgm:prSet/>
      <dgm:spPr/>
      <dgm:t>
        <a:bodyPr/>
        <a:lstStyle/>
        <a:p>
          <a:endParaRPr lang="en-US"/>
        </a:p>
      </dgm:t>
    </dgm:pt>
    <dgm:pt modelId="{C448194F-1348-4A6E-A87B-E9D3A20CD6DD}" type="sibTrans" cxnId="{5063AA83-25F2-4C7F-80AE-0BFE46790D85}">
      <dgm:prSet/>
      <dgm:spPr/>
      <dgm:t>
        <a:bodyPr/>
        <a:lstStyle/>
        <a:p>
          <a:endParaRPr lang="en-US"/>
        </a:p>
      </dgm:t>
    </dgm:pt>
    <dgm:pt modelId="{08FA816C-62CE-4A6B-862E-D35A10B7A72D}">
      <dgm:prSet phldrT="[Text]" custT="1"/>
      <dgm:spPr/>
      <dgm:t>
        <a:bodyPr/>
        <a:lstStyle/>
        <a:p>
          <a:pPr algn="ctr"/>
          <a:r>
            <a:rPr lang="en-US" sz="1800" dirty="0" err="1" smtClean="0"/>
            <a:t>Dev</a:t>
          </a:r>
          <a:r>
            <a:rPr lang="en-US" sz="1800" dirty="0" smtClean="0"/>
            <a:t> commit code and report on SVN server</a:t>
          </a:r>
          <a:endParaRPr lang="en-US" sz="1800" dirty="0"/>
        </a:p>
      </dgm:t>
    </dgm:pt>
    <dgm:pt modelId="{474178D3-64E6-41E7-A876-581A67422835}" type="parTrans" cxnId="{66A91214-B0F7-4862-BBF5-C20A5CBA3047}">
      <dgm:prSet/>
      <dgm:spPr/>
      <dgm:t>
        <a:bodyPr/>
        <a:lstStyle/>
        <a:p>
          <a:endParaRPr lang="en-US"/>
        </a:p>
      </dgm:t>
    </dgm:pt>
    <dgm:pt modelId="{2F132EEC-3F26-4EE7-8ED3-DF7E5BC64FF2}" type="sibTrans" cxnId="{66A91214-B0F7-4862-BBF5-C20A5CBA3047}">
      <dgm:prSet/>
      <dgm:spPr/>
      <dgm:t>
        <a:bodyPr/>
        <a:lstStyle/>
        <a:p>
          <a:endParaRPr lang="en-US"/>
        </a:p>
      </dgm:t>
    </dgm:pt>
    <dgm:pt modelId="{4350B7F8-558A-4A0F-9615-E04AA834A5E1}">
      <dgm:prSet phldrT="[Text]" custT="1"/>
      <dgm:spPr/>
      <dgm:t>
        <a:bodyPr/>
        <a:lstStyle/>
        <a:p>
          <a:pPr algn="ctr"/>
          <a:r>
            <a:rPr lang="en-US" sz="1800" dirty="0" smtClean="0"/>
            <a:t>Test bring down to test again </a:t>
          </a:r>
          <a:endParaRPr lang="en-US" sz="1800" dirty="0"/>
        </a:p>
      </dgm:t>
    </dgm:pt>
    <dgm:pt modelId="{922EE837-6766-4584-9136-3C78E57F1992}" type="parTrans" cxnId="{105E8E65-4CBF-4ED2-AA43-DD6E9FCF81D2}">
      <dgm:prSet/>
      <dgm:spPr/>
      <dgm:t>
        <a:bodyPr/>
        <a:lstStyle/>
        <a:p>
          <a:endParaRPr lang="en-US"/>
        </a:p>
      </dgm:t>
    </dgm:pt>
    <dgm:pt modelId="{C20A6905-AF5F-441E-8475-85E34F53544D}" type="sibTrans" cxnId="{105E8E65-4CBF-4ED2-AA43-DD6E9FCF81D2}">
      <dgm:prSet/>
      <dgm:spPr/>
      <dgm:t>
        <a:bodyPr/>
        <a:lstStyle/>
        <a:p>
          <a:endParaRPr lang="en-US"/>
        </a:p>
      </dgm:t>
    </dgm:pt>
    <dgm:pt modelId="{82799EB2-1726-4FD6-850C-3EB4D4A17585}">
      <dgm:prSet phldrT="[Text]" custT="1"/>
      <dgm:spPr/>
      <dgm:t>
        <a:bodyPr/>
        <a:lstStyle/>
        <a:p>
          <a:pPr algn="ctr"/>
          <a:r>
            <a:rPr lang="en-US" sz="1800" dirty="0" smtClean="0"/>
            <a:t>Bug closed</a:t>
          </a:r>
          <a:endParaRPr lang="en-US" sz="1800" dirty="0"/>
        </a:p>
      </dgm:t>
    </dgm:pt>
    <dgm:pt modelId="{65B85F8E-1E4C-40DF-941F-03E05AF9CFDF}" type="parTrans" cxnId="{56E12FE0-5522-4989-8FD0-C32D168A820E}">
      <dgm:prSet/>
      <dgm:spPr/>
      <dgm:t>
        <a:bodyPr/>
        <a:lstStyle/>
        <a:p>
          <a:endParaRPr lang="en-US"/>
        </a:p>
      </dgm:t>
    </dgm:pt>
    <dgm:pt modelId="{9E4F2629-48D6-416F-8EC8-CCE2C026C51E}" type="sibTrans" cxnId="{56E12FE0-5522-4989-8FD0-C32D168A820E}">
      <dgm:prSet/>
      <dgm:spPr/>
      <dgm:t>
        <a:bodyPr/>
        <a:lstStyle/>
        <a:p>
          <a:endParaRPr lang="en-US"/>
        </a:p>
      </dgm:t>
    </dgm:pt>
    <dgm:pt modelId="{A3653650-9027-4B12-A1ED-1665FC0E944F}" type="pres">
      <dgm:prSet presAssocID="{7AF8A99A-841D-49D4-9880-2860D38CD50B}" presName="rootnode" presStyleCnt="0">
        <dgm:presLayoutVars>
          <dgm:chMax/>
          <dgm:chPref/>
          <dgm:dir/>
          <dgm:animLvl val="lvl"/>
        </dgm:presLayoutVars>
      </dgm:prSet>
      <dgm:spPr/>
    </dgm:pt>
    <dgm:pt modelId="{44656534-A8DE-4B4B-87BE-897A56D19DDC}" type="pres">
      <dgm:prSet presAssocID="{A546A74A-5CE3-4AEB-8672-E39EAABCC5D5}" presName="composite" presStyleCnt="0"/>
      <dgm:spPr/>
    </dgm:pt>
    <dgm:pt modelId="{04F7D65B-4585-4F69-80AC-345B806EE8C1}" type="pres">
      <dgm:prSet presAssocID="{A546A74A-5CE3-4AEB-8672-E39EAABCC5D5}" presName="bentUpArrow1" presStyleLbl="alignImgPlace1" presStyleIdx="0" presStyleCnt="5" custScaleX="49934" custScaleY="58366"/>
      <dgm:spPr/>
    </dgm:pt>
    <dgm:pt modelId="{5FC1C868-35B6-4FCE-B233-D8991A112FE0}" type="pres">
      <dgm:prSet presAssocID="{A546A74A-5CE3-4AEB-8672-E39EAABCC5D5}" presName="ParentText" presStyleLbl="node1" presStyleIdx="0" presStyleCnt="6" custScaleX="113205">
        <dgm:presLayoutVars>
          <dgm:chMax val="1"/>
          <dgm:chPref val="1"/>
          <dgm:bulletEnabled val="1"/>
        </dgm:presLayoutVars>
      </dgm:prSet>
      <dgm:spPr/>
    </dgm:pt>
    <dgm:pt modelId="{BDA5BB23-F64E-42DB-A2BB-737233FF9E7B}" type="pres">
      <dgm:prSet presAssocID="{A546A74A-5CE3-4AEB-8672-E39EAABCC5D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3ABB3F3-9B23-4C3A-976C-7D98E1CC9B72}" type="pres">
      <dgm:prSet presAssocID="{E98A5EEE-48A0-4FD7-8317-BC0DFE0596D9}" presName="sibTrans" presStyleCnt="0"/>
      <dgm:spPr/>
    </dgm:pt>
    <dgm:pt modelId="{5BB6F396-186D-4A92-AEE8-CFB0BC4F028E}" type="pres">
      <dgm:prSet presAssocID="{F8FA273E-076B-4A9D-91FD-2C58A3B0C86A}" presName="composite" presStyleCnt="0"/>
      <dgm:spPr/>
    </dgm:pt>
    <dgm:pt modelId="{1DBD54E6-F2FF-44E2-9F39-1CCB781AE1A2}" type="pres">
      <dgm:prSet presAssocID="{F8FA273E-076B-4A9D-91FD-2C58A3B0C86A}" presName="bentUpArrow1" presStyleLbl="alignImgPlace1" presStyleIdx="1" presStyleCnt="5" custScaleX="49486" custScaleY="56719"/>
      <dgm:spPr/>
    </dgm:pt>
    <dgm:pt modelId="{2A479FE0-75D8-426E-A05B-C15B34872F9B}" type="pres">
      <dgm:prSet presAssocID="{F8FA273E-076B-4A9D-91FD-2C58A3B0C86A}" presName="ParentText" presStyleLbl="node1" presStyleIdx="1" presStyleCnt="6" custScaleX="117610">
        <dgm:presLayoutVars>
          <dgm:chMax val="1"/>
          <dgm:chPref val="1"/>
          <dgm:bulletEnabled val="1"/>
        </dgm:presLayoutVars>
      </dgm:prSet>
      <dgm:spPr/>
    </dgm:pt>
    <dgm:pt modelId="{5FD28BEC-08C8-4EFB-915C-F8813826F353}" type="pres">
      <dgm:prSet presAssocID="{F8FA273E-076B-4A9D-91FD-2C58A3B0C86A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7AE4327-914F-496E-BFF3-A30BD3D2878B}" type="pres">
      <dgm:prSet presAssocID="{60BCDAED-0FCE-4D1A-BF80-4B7128F7FA40}" presName="sibTrans" presStyleCnt="0"/>
      <dgm:spPr/>
    </dgm:pt>
    <dgm:pt modelId="{F46F82C6-CEDD-4C93-9B3A-72C3539974C9}" type="pres">
      <dgm:prSet presAssocID="{971C1789-666C-4144-9ECB-D0DB95904750}" presName="composite" presStyleCnt="0"/>
      <dgm:spPr/>
    </dgm:pt>
    <dgm:pt modelId="{03A10B20-0129-4E65-A42D-95EC66585079}" type="pres">
      <dgm:prSet presAssocID="{971C1789-666C-4144-9ECB-D0DB95904750}" presName="bentUpArrow1" presStyleLbl="alignImgPlace1" presStyleIdx="2" presStyleCnt="5" custScaleX="43471" custScaleY="52857"/>
      <dgm:spPr/>
    </dgm:pt>
    <dgm:pt modelId="{8F8E3A4D-A929-45B9-A34C-63BD3D763244}" type="pres">
      <dgm:prSet presAssocID="{971C1789-666C-4144-9ECB-D0DB95904750}" presName="ParentText" presStyleLbl="node1" presStyleIdx="2" presStyleCnt="6" custScaleX="116215">
        <dgm:presLayoutVars>
          <dgm:chMax val="1"/>
          <dgm:chPref val="1"/>
          <dgm:bulletEnabled val="1"/>
        </dgm:presLayoutVars>
      </dgm:prSet>
      <dgm:spPr/>
    </dgm:pt>
    <dgm:pt modelId="{C3118C9A-00C3-41BB-996C-3B8CF83CCF83}" type="pres">
      <dgm:prSet presAssocID="{971C1789-666C-4144-9ECB-D0DB95904750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AB3898B-9FE1-449E-B50F-3086FE2E4765}" type="pres">
      <dgm:prSet presAssocID="{C448194F-1348-4A6E-A87B-E9D3A20CD6DD}" presName="sibTrans" presStyleCnt="0"/>
      <dgm:spPr/>
    </dgm:pt>
    <dgm:pt modelId="{D812AF12-72F3-43C9-883E-6A5560D954EE}" type="pres">
      <dgm:prSet presAssocID="{08FA816C-62CE-4A6B-862E-D35A10B7A72D}" presName="composite" presStyleCnt="0"/>
      <dgm:spPr/>
    </dgm:pt>
    <dgm:pt modelId="{DFE6A6CD-0DD4-4B25-9862-D19B3D4C851F}" type="pres">
      <dgm:prSet presAssocID="{08FA816C-62CE-4A6B-862E-D35A10B7A72D}" presName="bentUpArrow1" presStyleLbl="alignImgPlace1" presStyleIdx="3" presStyleCnt="5" custScaleX="42038" custScaleY="57072"/>
      <dgm:spPr/>
    </dgm:pt>
    <dgm:pt modelId="{53590410-F906-4CF9-8FF8-D5C869B0D2FE}" type="pres">
      <dgm:prSet presAssocID="{08FA816C-62CE-4A6B-862E-D35A10B7A72D}" presName="ParentText" presStyleLbl="node1" presStyleIdx="3" presStyleCnt="6" custScaleX="114820">
        <dgm:presLayoutVars>
          <dgm:chMax val="1"/>
          <dgm:chPref val="1"/>
          <dgm:bulletEnabled val="1"/>
        </dgm:presLayoutVars>
      </dgm:prSet>
      <dgm:spPr/>
    </dgm:pt>
    <dgm:pt modelId="{78E7BEBC-5923-44CD-BF22-C2CB46786D90}" type="pres">
      <dgm:prSet presAssocID="{08FA816C-62CE-4A6B-862E-D35A10B7A72D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B89BA3C-8121-43E6-A646-9FC7D20A8D94}" type="pres">
      <dgm:prSet presAssocID="{2F132EEC-3F26-4EE7-8ED3-DF7E5BC64FF2}" presName="sibTrans" presStyleCnt="0"/>
      <dgm:spPr/>
    </dgm:pt>
    <dgm:pt modelId="{929B6586-97E4-4855-81B6-9F62E353760D}" type="pres">
      <dgm:prSet presAssocID="{4350B7F8-558A-4A0F-9615-E04AA834A5E1}" presName="composite" presStyleCnt="0"/>
      <dgm:spPr/>
    </dgm:pt>
    <dgm:pt modelId="{344DC0F3-E881-4C22-A8B6-E09225725D6E}" type="pres">
      <dgm:prSet presAssocID="{4350B7F8-558A-4A0F-9615-E04AA834A5E1}" presName="bentUpArrow1" presStyleLbl="alignImgPlace1" presStyleIdx="4" presStyleCnt="5" custScaleX="41560" custScaleY="45412"/>
      <dgm:spPr/>
      <dgm:t>
        <a:bodyPr/>
        <a:lstStyle/>
        <a:p>
          <a:endParaRPr lang="en-US"/>
        </a:p>
      </dgm:t>
    </dgm:pt>
    <dgm:pt modelId="{6F08A35D-E77D-4734-8FD4-FF992BEC277F}" type="pres">
      <dgm:prSet presAssocID="{4350B7F8-558A-4A0F-9615-E04AA834A5E1}" presName="ParentText" presStyleLbl="node1" presStyleIdx="4" presStyleCnt="6" custScaleX="11540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F2031-B64E-475B-A4FD-14B9A82D1D1D}" type="pres">
      <dgm:prSet presAssocID="{4350B7F8-558A-4A0F-9615-E04AA834A5E1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790C81D-245A-4D22-A759-3941BB759057}" type="pres">
      <dgm:prSet presAssocID="{C20A6905-AF5F-441E-8475-85E34F53544D}" presName="sibTrans" presStyleCnt="0"/>
      <dgm:spPr/>
    </dgm:pt>
    <dgm:pt modelId="{899E1D9D-C2AE-4DB8-8C02-39CFD03FDFB7}" type="pres">
      <dgm:prSet presAssocID="{82799EB2-1726-4FD6-850C-3EB4D4A17585}" presName="composite" presStyleCnt="0"/>
      <dgm:spPr/>
    </dgm:pt>
    <dgm:pt modelId="{35BFF9C4-5AFE-4AE1-9DAE-C2EC41CBF339}" type="pres">
      <dgm:prSet presAssocID="{82799EB2-1726-4FD6-850C-3EB4D4A17585}" presName="ParentText" presStyleLbl="node1" presStyleIdx="5" presStyleCnt="6" custScaleX="11202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63AA83-25F2-4C7F-80AE-0BFE46790D85}" srcId="{7AF8A99A-841D-49D4-9880-2860D38CD50B}" destId="{971C1789-666C-4144-9ECB-D0DB95904750}" srcOrd="2" destOrd="0" parTransId="{9B37B001-EE26-49F2-8F47-A98122359CA7}" sibTransId="{C448194F-1348-4A6E-A87B-E9D3A20CD6DD}"/>
    <dgm:cxn modelId="{1E5392B9-D898-4B97-BF5A-E8F7C5080DE6}" type="presOf" srcId="{08FA816C-62CE-4A6B-862E-D35A10B7A72D}" destId="{53590410-F906-4CF9-8FF8-D5C869B0D2FE}" srcOrd="0" destOrd="0" presId="urn:microsoft.com/office/officeart/2005/8/layout/StepDownProcess"/>
    <dgm:cxn modelId="{105E8E65-4CBF-4ED2-AA43-DD6E9FCF81D2}" srcId="{7AF8A99A-841D-49D4-9880-2860D38CD50B}" destId="{4350B7F8-558A-4A0F-9615-E04AA834A5E1}" srcOrd="4" destOrd="0" parTransId="{922EE837-6766-4584-9136-3C78E57F1992}" sibTransId="{C20A6905-AF5F-441E-8475-85E34F53544D}"/>
    <dgm:cxn modelId="{D0F602CB-283E-45B5-8894-75C5DCD4EE1C}" type="presOf" srcId="{F8FA273E-076B-4A9D-91FD-2C58A3B0C86A}" destId="{2A479FE0-75D8-426E-A05B-C15B34872F9B}" srcOrd="0" destOrd="0" presId="urn:microsoft.com/office/officeart/2005/8/layout/StepDownProcess"/>
    <dgm:cxn modelId="{16215AD4-C369-4B57-9A66-74F183CB63A2}" type="presOf" srcId="{7AF8A99A-841D-49D4-9880-2860D38CD50B}" destId="{A3653650-9027-4B12-A1ED-1665FC0E944F}" srcOrd="0" destOrd="0" presId="urn:microsoft.com/office/officeart/2005/8/layout/StepDownProcess"/>
    <dgm:cxn modelId="{66A91214-B0F7-4862-BBF5-C20A5CBA3047}" srcId="{7AF8A99A-841D-49D4-9880-2860D38CD50B}" destId="{08FA816C-62CE-4A6B-862E-D35A10B7A72D}" srcOrd="3" destOrd="0" parTransId="{474178D3-64E6-41E7-A876-581A67422835}" sibTransId="{2F132EEC-3F26-4EE7-8ED3-DF7E5BC64FF2}"/>
    <dgm:cxn modelId="{273B3BE8-3075-4B33-9BD5-E7B03DC02581}" type="presOf" srcId="{971C1789-666C-4144-9ECB-D0DB95904750}" destId="{8F8E3A4D-A929-45B9-A34C-63BD3D763244}" srcOrd="0" destOrd="0" presId="urn:microsoft.com/office/officeart/2005/8/layout/StepDownProcess"/>
    <dgm:cxn modelId="{56E12FE0-5522-4989-8FD0-C32D168A820E}" srcId="{7AF8A99A-841D-49D4-9880-2860D38CD50B}" destId="{82799EB2-1726-4FD6-850C-3EB4D4A17585}" srcOrd="5" destOrd="0" parTransId="{65B85F8E-1E4C-40DF-941F-03E05AF9CFDF}" sibTransId="{9E4F2629-48D6-416F-8EC8-CCE2C026C51E}"/>
    <dgm:cxn modelId="{85132045-6942-4E43-B1F8-BFDD4ED6DA9C}" type="presOf" srcId="{4350B7F8-558A-4A0F-9615-E04AA834A5E1}" destId="{6F08A35D-E77D-4734-8FD4-FF992BEC277F}" srcOrd="0" destOrd="0" presId="urn:microsoft.com/office/officeart/2005/8/layout/StepDownProcess"/>
    <dgm:cxn modelId="{CABA2F2B-64C2-4229-841B-8421533A9856}" srcId="{7AF8A99A-841D-49D4-9880-2860D38CD50B}" destId="{A546A74A-5CE3-4AEB-8672-E39EAABCC5D5}" srcOrd="0" destOrd="0" parTransId="{37396A40-9D39-46D2-9657-B94A152018F3}" sibTransId="{E98A5EEE-48A0-4FD7-8317-BC0DFE0596D9}"/>
    <dgm:cxn modelId="{3EF1ECCE-663E-4D9B-8277-83FB56E6B68A}" srcId="{7AF8A99A-841D-49D4-9880-2860D38CD50B}" destId="{F8FA273E-076B-4A9D-91FD-2C58A3B0C86A}" srcOrd="1" destOrd="0" parTransId="{5170A274-D77B-4032-A21F-149245CE9B5B}" sibTransId="{60BCDAED-0FCE-4D1A-BF80-4B7128F7FA40}"/>
    <dgm:cxn modelId="{88B62B96-9B22-4866-93C0-89F9423614F1}" type="presOf" srcId="{82799EB2-1726-4FD6-850C-3EB4D4A17585}" destId="{35BFF9C4-5AFE-4AE1-9DAE-C2EC41CBF339}" srcOrd="0" destOrd="0" presId="urn:microsoft.com/office/officeart/2005/8/layout/StepDownProcess"/>
    <dgm:cxn modelId="{2D3C0AD9-C819-4B83-8B04-5A1591F149E9}" type="presOf" srcId="{A546A74A-5CE3-4AEB-8672-E39EAABCC5D5}" destId="{5FC1C868-35B6-4FCE-B233-D8991A112FE0}" srcOrd="0" destOrd="0" presId="urn:microsoft.com/office/officeart/2005/8/layout/StepDownProcess"/>
    <dgm:cxn modelId="{2FC341DB-0B0A-4F1F-BD06-AB820AF3E36A}" type="presParOf" srcId="{A3653650-9027-4B12-A1ED-1665FC0E944F}" destId="{44656534-A8DE-4B4B-87BE-897A56D19DDC}" srcOrd="0" destOrd="0" presId="urn:microsoft.com/office/officeart/2005/8/layout/StepDownProcess"/>
    <dgm:cxn modelId="{7DDE1F1E-FCD4-4672-B700-4E29DA5B724C}" type="presParOf" srcId="{44656534-A8DE-4B4B-87BE-897A56D19DDC}" destId="{04F7D65B-4585-4F69-80AC-345B806EE8C1}" srcOrd="0" destOrd="0" presId="urn:microsoft.com/office/officeart/2005/8/layout/StepDownProcess"/>
    <dgm:cxn modelId="{94710F88-893D-462B-B8B1-78660C2AD448}" type="presParOf" srcId="{44656534-A8DE-4B4B-87BE-897A56D19DDC}" destId="{5FC1C868-35B6-4FCE-B233-D8991A112FE0}" srcOrd="1" destOrd="0" presId="urn:microsoft.com/office/officeart/2005/8/layout/StepDownProcess"/>
    <dgm:cxn modelId="{D6AA4B11-DC94-483F-8D8E-402836B9D904}" type="presParOf" srcId="{44656534-A8DE-4B4B-87BE-897A56D19DDC}" destId="{BDA5BB23-F64E-42DB-A2BB-737233FF9E7B}" srcOrd="2" destOrd="0" presId="urn:microsoft.com/office/officeart/2005/8/layout/StepDownProcess"/>
    <dgm:cxn modelId="{48179F1C-E4A4-4E0E-9968-1C0EBD538484}" type="presParOf" srcId="{A3653650-9027-4B12-A1ED-1665FC0E944F}" destId="{73ABB3F3-9B23-4C3A-976C-7D98E1CC9B72}" srcOrd="1" destOrd="0" presId="urn:microsoft.com/office/officeart/2005/8/layout/StepDownProcess"/>
    <dgm:cxn modelId="{2636C6C6-8599-4EFE-8939-13192308E4E7}" type="presParOf" srcId="{A3653650-9027-4B12-A1ED-1665FC0E944F}" destId="{5BB6F396-186D-4A92-AEE8-CFB0BC4F028E}" srcOrd="2" destOrd="0" presId="urn:microsoft.com/office/officeart/2005/8/layout/StepDownProcess"/>
    <dgm:cxn modelId="{1FBF8EA5-9311-4570-AB34-BC37CFC7A8B2}" type="presParOf" srcId="{5BB6F396-186D-4A92-AEE8-CFB0BC4F028E}" destId="{1DBD54E6-F2FF-44E2-9F39-1CCB781AE1A2}" srcOrd="0" destOrd="0" presId="urn:microsoft.com/office/officeart/2005/8/layout/StepDownProcess"/>
    <dgm:cxn modelId="{EC1CC2BA-3B88-45AD-B82F-29490E9730F7}" type="presParOf" srcId="{5BB6F396-186D-4A92-AEE8-CFB0BC4F028E}" destId="{2A479FE0-75D8-426E-A05B-C15B34872F9B}" srcOrd="1" destOrd="0" presId="urn:microsoft.com/office/officeart/2005/8/layout/StepDownProcess"/>
    <dgm:cxn modelId="{31C998A9-3458-43C5-9B98-3DDA349F88DA}" type="presParOf" srcId="{5BB6F396-186D-4A92-AEE8-CFB0BC4F028E}" destId="{5FD28BEC-08C8-4EFB-915C-F8813826F353}" srcOrd="2" destOrd="0" presId="urn:microsoft.com/office/officeart/2005/8/layout/StepDownProcess"/>
    <dgm:cxn modelId="{98EBA24F-C542-4B4B-A81C-C98C87214357}" type="presParOf" srcId="{A3653650-9027-4B12-A1ED-1665FC0E944F}" destId="{A7AE4327-914F-496E-BFF3-A30BD3D2878B}" srcOrd="3" destOrd="0" presId="urn:microsoft.com/office/officeart/2005/8/layout/StepDownProcess"/>
    <dgm:cxn modelId="{C6356771-FCB3-43CD-8061-88933A09F5A2}" type="presParOf" srcId="{A3653650-9027-4B12-A1ED-1665FC0E944F}" destId="{F46F82C6-CEDD-4C93-9B3A-72C3539974C9}" srcOrd="4" destOrd="0" presId="urn:microsoft.com/office/officeart/2005/8/layout/StepDownProcess"/>
    <dgm:cxn modelId="{31DE1A73-B137-4D64-900F-CE0AF5614619}" type="presParOf" srcId="{F46F82C6-CEDD-4C93-9B3A-72C3539974C9}" destId="{03A10B20-0129-4E65-A42D-95EC66585079}" srcOrd="0" destOrd="0" presId="urn:microsoft.com/office/officeart/2005/8/layout/StepDownProcess"/>
    <dgm:cxn modelId="{01468859-288F-4968-A359-DAEE00A12C51}" type="presParOf" srcId="{F46F82C6-CEDD-4C93-9B3A-72C3539974C9}" destId="{8F8E3A4D-A929-45B9-A34C-63BD3D763244}" srcOrd="1" destOrd="0" presId="urn:microsoft.com/office/officeart/2005/8/layout/StepDownProcess"/>
    <dgm:cxn modelId="{DC8F67C8-4877-461A-9F0F-41BB330014DD}" type="presParOf" srcId="{F46F82C6-CEDD-4C93-9B3A-72C3539974C9}" destId="{C3118C9A-00C3-41BB-996C-3B8CF83CCF83}" srcOrd="2" destOrd="0" presId="urn:microsoft.com/office/officeart/2005/8/layout/StepDownProcess"/>
    <dgm:cxn modelId="{B99F6C2A-4A47-4582-950D-246337C6E006}" type="presParOf" srcId="{A3653650-9027-4B12-A1ED-1665FC0E944F}" destId="{9AB3898B-9FE1-449E-B50F-3086FE2E4765}" srcOrd="5" destOrd="0" presId="urn:microsoft.com/office/officeart/2005/8/layout/StepDownProcess"/>
    <dgm:cxn modelId="{F444D8B2-AA85-4DCC-B31F-5448EAA8FF75}" type="presParOf" srcId="{A3653650-9027-4B12-A1ED-1665FC0E944F}" destId="{D812AF12-72F3-43C9-883E-6A5560D954EE}" srcOrd="6" destOrd="0" presId="urn:microsoft.com/office/officeart/2005/8/layout/StepDownProcess"/>
    <dgm:cxn modelId="{654014CB-D5BE-4420-91B3-E65BF45747A9}" type="presParOf" srcId="{D812AF12-72F3-43C9-883E-6A5560D954EE}" destId="{DFE6A6CD-0DD4-4B25-9862-D19B3D4C851F}" srcOrd="0" destOrd="0" presId="urn:microsoft.com/office/officeart/2005/8/layout/StepDownProcess"/>
    <dgm:cxn modelId="{2C662167-577B-44C7-98F3-83B081A8209D}" type="presParOf" srcId="{D812AF12-72F3-43C9-883E-6A5560D954EE}" destId="{53590410-F906-4CF9-8FF8-D5C869B0D2FE}" srcOrd="1" destOrd="0" presId="urn:microsoft.com/office/officeart/2005/8/layout/StepDownProcess"/>
    <dgm:cxn modelId="{B62ABA8C-A0AD-4B11-8AEE-A5D8196341DE}" type="presParOf" srcId="{D812AF12-72F3-43C9-883E-6A5560D954EE}" destId="{78E7BEBC-5923-44CD-BF22-C2CB46786D90}" srcOrd="2" destOrd="0" presId="urn:microsoft.com/office/officeart/2005/8/layout/StepDownProcess"/>
    <dgm:cxn modelId="{9CA4EA53-3880-41C5-88F2-2606292BFDD8}" type="presParOf" srcId="{A3653650-9027-4B12-A1ED-1665FC0E944F}" destId="{1B89BA3C-8121-43E6-A646-9FC7D20A8D94}" srcOrd="7" destOrd="0" presId="urn:microsoft.com/office/officeart/2005/8/layout/StepDownProcess"/>
    <dgm:cxn modelId="{7502A7D5-904D-408C-B6E3-12D157CCB763}" type="presParOf" srcId="{A3653650-9027-4B12-A1ED-1665FC0E944F}" destId="{929B6586-97E4-4855-81B6-9F62E353760D}" srcOrd="8" destOrd="0" presId="urn:microsoft.com/office/officeart/2005/8/layout/StepDownProcess"/>
    <dgm:cxn modelId="{64AFD593-061E-402D-8AD3-6A99ED4A9145}" type="presParOf" srcId="{929B6586-97E4-4855-81B6-9F62E353760D}" destId="{344DC0F3-E881-4C22-A8B6-E09225725D6E}" srcOrd="0" destOrd="0" presId="urn:microsoft.com/office/officeart/2005/8/layout/StepDownProcess"/>
    <dgm:cxn modelId="{E30B5737-DBAB-44E0-816C-0B1A6D4927D2}" type="presParOf" srcId="{929B6586-97E4-4855-81B6-9F62E353760D}" destId="{6F08A35D-E77D-4734-8FD4-FF992BEC277F}" srcOrd="1" destOrd="0" presId="urn:microsoft.com/office/officeart/2005/8/layout/StepDownProcess"/>
    <dgm:cxn modelId="{A370F5E6-DD69-41FE-8BEE-589CF344D69A}" type="presParOf" srcId="{929B6586-97E4-4855-81B6-9F62E353760D}" destId="{5A7F2031-B64E-475B-A4FD-14B9A82D1D1D}" srcOrd="2" destOrd="0" presId="urn:microsoft.com/office/officeart/2005/8/layout/StepDownProcess"/>
    <dgm:cxn modelId="{C12129BF-D633-46EC-954A-BE4A0C1322C5}" type="presParOf" srcId="{A3653650-9027-4B12-A1ED-1665FC0E944F}" destId="{4790C81D-245A-4D22-A759-3941BB759057}" srcOrd="9" destOrd="0" presId="urn:microsoft.com/office/officeart/2005/8/layout/StepDownProcess"/>
    <dgm:cxn modelId="{6151C3AF-83E3-45BC-B739-95C340F09B1A}" type="presParOf" srcId="{A3653650-9027-4B12-A1ED-1665FC0E944F}" destId="{899E1D9D-C2AE-4DB8-8C02-39CFD03FDFB7}" srcOrd="10" destOrd="0" presId="urn:microsoft.com/office/officeart/2005/8/layout/StepDownProcess"/>
    <dgm:cxn modelId="{DA70BAA5-E07E-4450-A327-022A6E72D135}" type="presParOf" srcId="{899E1D9D-C2AE-4DB8-8C02-39CFD03FDFB7}" destId="{35BFF9C4-5AFE-4AE1-9DAE-C2EC41CBF33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B8509-CC5F-4337-ADF7-03F3B107521B}">
      <dsp:nvSpPr>
        <dsp:cNvPr id="0" name=""/>
        <dsp:cNvSpPr/>
      </dsp:nvSpPr>
      <dsp:spPr>
        <a:xfrm>
          <a:off x="533395" y="21777"/>
          <a:ext cx="2459281" cy="2009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E0B4EB5E-327E-48D3-BEA7-7D36239FC5B7}">
      <dsp:nvSpPr>
        <dsp:cNvPr id="0" name=""/>
        <dsp:cNvSpPr/>
      </dsp:nvSpPr>
      <dsp:spPr>
        <a:xfrm>
          <a:off x="533395" y="1981198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Supervisor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Mr. Nguyen Tat </a:t>
          </a:r>
          <a:r>
            <a:rPr lang="en-US" sz="1800" b="1" kern="1200" dirty="0" err="1" smtClean="0"/>
            <a:t>Trung</a:t>
          </a:r>
          <a:endParaRPr lang="en-US" sz="1800" b="1" kern="1200" dirty="0"/>
        </a:p>
      </dsp:txBody>
      <dsp:txXfrm>
        <a:off x="533395" y="1981198"/>
        <a:ext cx="2459281" cy="912393"/>
      </dsp:txXfrm>
    </dsp:sp>
    <dsp:sp modelId="{E4E21139-533A-4EC4-A500-34736DEE0F5C}">
      <dsp:nvSpPr>
        <dsp:cNvPr id="0" name=""/>
        <dsp:cNvSpPr/>
      </dsp:nvSpPr>
      <dsp:spPr>
        <a:xfrm>
          <a:off x="3200393" y="7"/>
          <a:ext cx="2464077" cy="2043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A671C77-DFAA-415B-9949-AD98BB3853FC}">
      <dsp:nvSpPr>
        <dsp:cNvPr id="0" name=""/>
        <dsp:cNvSpPr/>
      </dsp:nvSpPr>
      <dsp:spPr>
        <a:xfrm>
          <a:off x="3200405" y="2057397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Nguyen Hong Nam</a:t>
          </a:r>
          <a:endParaRPr lang="en-US" sz="1800" b="1" kern="1200" dirty="0"/>
        </a:p>
      </dsp:txBody>
      <dsp:txXfrm>
        <a:off x="3200405" y="2057397"/>
        <a:ext cx="2459281" cy="912393"/>
      </dsp:txXfrm>
    </dsp:sp>
    <dsp:sp modelId="{681F43C1-D9D8-4195-9FE8-5CC343AA66A2}">
      <dsp:nvSpPr>
        <dsp:cNvPr id="0" name=""/>
        <dsp:cNvSpPr/>
      </dsp:nvSpPr>
      <dsp:spPr>
        <a:xfrm>
          <a:off x="5859570" y="8018"/>
          <a:ext cx="2459281" cy="20207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8354376-BE2F-41AD-8335-9C68C335A830}">
      <dsp:nvSpPr>
        <dsp:cNvPr id="0" name=""/>
        <dsp:cNvSpPr/>
      </dsp:nvSpPr>
      <dsp:spPr>
        <a:xfrm>
          <a:off x="5867390" y="2138983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Nguyen Tuan Minh</a:t>
          </a:r>
          <a:endParaRPr lang="en-US" sz="1800" b="1" kern="1200" dirty="0"/>
        </a:p>
      </dsp:txBody>
      <dsp:txXfrm>
        <a:off x="5867390" y="2138983"/>
        <a:ext cx="2459281" cy="912393"/>
      </dsp:txXfrm>
    </dsp:sp>
    <dsp:sp modelId="{3A1A447A-2738-4D66-8A5F-0D73DF5BE471}">
      <dsp:nvSpPr>
        <dsp:cNvPr id="0" name=""/>
        <dsp:cNvSpPr/>
      </dsp:nvSpPr>
      <dsp:spPr>
        <a:xfrm>
          <a:off x="446546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F2EC32E-06F6-45A3-81DB-A48DF395D35F}">
      <dsp:nvSpPr>
        <dsp:cNvPr id="0" name=""/>
        <dsp:cNvSpPr/>
      </dsp:nvSpPr>
      <dsp:spPr>
        <a:xfrm>
          <a:off x="446546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Nguyen </a:t>
          </a:r>
          <a:r>
            <a:rPr lang="en-US" sz="1800" b="1" kern="1200" dirty="0" err="1" smtClean="0"/>
            <a:t>Tien</a:t>
          </a:r>
          <a:r>
            <a:rPr lang="en-US" sz="1800" b="1" kern="1200" dirty="0" smtClean="0"/>
            <a:t> </a:t>
          </a:r>
          <a:r>
            <a:rPr lang="en-US" sz="1800" b="1" kern="1200" dirty="0" err="1" smtClean="0"/>
            <a:t>Huy</a:t>
          </a:r>
          <a:endParaRPr lang="en-US" sz="1800" b="1" kern="1200" dirty="0"/>
        </a:p>
      </dsp:txBody>
      <dsp:txXfrm>
        <a:off x="446546" y="4724026"/>
        <a:ext cx="2459281" cy="912393"/>
      </dsp:txXfrm>
    </dsp:sp>
    <dsp:sp modelId="{65C6F8CE-0708-44D7-B8C8-ED63D36E8F35}">
      <dsp:nvSpPr>
        <dsp:cNvPr id="0" name=""/>
        <dsp:cNvSpPr/>
      </dsp:nvSpPr>
      <dsp:spPr>
        <a:xfrm>
          <a:off x="3151859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1F5D5F-BD3C-41D9-BB0F-1174B0E8DFA4}">
      <dsp:nvSpPr>
        <dsp:cNvPr id="0" name=""/>
        <dsp:cNvSpPr/>
      </dsp:nvSpPr>
      <dsp:spPr>
        <a:xfrm>
          <a:off x="3151859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Nguyen Truong Hung</a:t>
          </a:r>
          <a:endParaRPr lang="en-US" sz="1800" b="1" kern="1200" dirty="0"/>
        </a:p>
      </dsp:txBody>
      <dsp:txXfrm>
        <a:off x="3151859" y="4724026"/>
        <a:ext cx="2459281" cy="912393"/>
      </dsp:txXfrm>
    </dsp:sp>
    <dsp:sp modelId="{8B8F74D2-B563-40B0-9529-431C3D7B9AED}">
      <dsp:nvSpPr>
        <dsp:cNvPr id="0" name=""/>
        <dsp:cNvSpPr/>
      </dsp:nvSpPr>
      <dsp:spPr>
        <a:xfrm>
          <a:off x="5857172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BC5C327-F8F4-4B08-B7A8-350C7F0E73B4}">
      <dsp:nvSpPr>
        <dsp:cNvPr id="0" name=""/>
        <dsp:cNvSpPr/>
      </dsp:nvSpPr>
      <dsp:spPr>
        <a:xfrm>
          <a:off x="5857172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Nguyen Minh </a:t>
          </a:r>
          <a:r>
            <a:rPr lang="en-US" sz="1800" b="1" kern="1200" dirty="0" err="1" smtClean="0"/>
            <a:t>Hieu</a:t>
          </a:r>
          <a:endParaRPr lang="en-US" sz="1800" b="1" kern="1200" dirty="0"/>
        </a:p>
      </dsp:txBody>
      <dsp:txXfrm>
        <a:off x="5857172" y="4724026"/>
        <a:ext cx="2459281" cy="912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FC9E4-AB4C-4086-BE50-239D90E62E4F}">
      <dsp:nvSpPr>
        <dsp:cNvPr id="0" name=""/>
        <dsp:cNvSpPr/>
      </dsp:nvSpPr>
      <dsp:spPr>
        <a:xfrm>
          <a:off x="1254087" y="75710"/>
          <a:ext cx="768657" cy="29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1</a:t>
          </a:r>
          <a:endParaRPr lang="en-US" sz="1400" b="1" kern="1200" dirty="0"/>
        </a:p>
      </dsp:txBody>
      <dsp:txXfrm>
        <a:off x="1254087" y="75710"/>
        <a:ext cx="768657" cy="290043"/>
      </dsp:txXfrm>
    </dsp:sp>
    <dsp:sp modelId="{19A492C0-FBE3-4C77-AB80-9301877D42F0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20572896"/>
            <a:gd name="adj4" fmla="val 18883059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FC4B-9A1E-4B02-AE1B-9FF5AE45D258}">
      <dsp:nvSpPr>
        <dsp:cNvPr id="0" name=""/>
        <dsp:cNvSpPr/>
      </dsp:nvSpPr>
      <dsp:spPr>
        <a:xfrm>
          <a:off x="1721200" y="819689"/>
          <a:ext cx="767390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2</a:t>
          </a:r>
          <a:endParaRPr lang="en-US" sz="1400" b="1" kern="1200" dirty="0"/>
        </a:p>
      </dsp:txBody>
      <dsp:txXfrm>
        <a:off x="1721200" y="819689"/>
        <a:ext cx="767390" cy="418020"/>
      </dsp:txXfrm>
    </dsp:sp>
    <dsp:sp modelId="{F3411581-F593-4DC4-AAAF-3B0674F4B151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2146094"/>
            <a:gd name="adj4" fmla="val 77674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CACE1-5F46-4039-BDF3-22ED206BC58E}">
      <dsp:nvSpPr>
        <dsp:cNvPr id="0" name=""/>
        <dsp:cNvSpPr/>
      </dsp:nvSpPr>
      <dsp:spPr>
        <a:xfrm>
          <a:off x="1283024" y="1627657"/>
          <a:ext cx="71078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3</a:t>
          </a:r>
          <a:endParaRPr lang="en-US" sz="1400" b="1" kern="1200" dirty="0"/>
        </a:p>
      </dsp:txBody>
      <dsp:txXfrm>
        <a:off x="1283024" y="1627657"/>
        <a:ext cx="710782" cy="418020"/>
      </dsp:txXfrm>
    </dsp:sp>
    <dsp:sp modelId="{D086A3C7-125A-41AE-9503-FC6834624418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5345856"/>
            <a:gd name="adj4" fmla="val 498968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9D2D5-77F1-466F-9A70-8A94DCDB99BF}">
      <dsp:nvSpPr>
        <dsp:cNvPr id="0" name=""/>
        <dsp:cNvSpPr/>
      </dsp:nvSpPr>
      <dsp:spPr>
        <a:xfrm>
          <a:off x="292195" y="1627657"/>
          <a:ext cx="826519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4</a:t>
          </a:r>
          <a:endParaRPr lang="en-US" sz="1400" b="1" kern="1200" dirty="0"/>
        </a:p>
      </dsp:txBody>
      <dsp:txXfrm>
        <a:off x="292195" y="1627657"/>
        <a:ext cx="826519" cy="418020"/>
      </dsp:txXfrm>
    </dsp:sp>
    <dsp:sp modelId="{F4BA9AAB-6A68-4783-BFD2-2870EFBD3F04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9772896"/>
            <a:gd name="adj4" fmla="val 8403550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056CD-DD52-4ABC-A5CC-EC6E5CCC9D0B}">
      <dsp:nvSpPr>
        <dsp:cNvPr id="0" name=""/>
        <dsp:cNvSpPr/>
      </dsp:nvSpPr>
      <dsp:spPr>
        <a:xfrm>
          <a:off x="-202591" y="819689"/>
          <a:ext cx="88313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5</a:t>
          </a:r>
          <a:endParaRPr lang="en-US" sz="1400" b="1" kern="1200" dirty="0"/>
        </a:p>
      </dsp:txBody>
      <dsp:txXfrm>
        <a:off x="-202591" y="819689"/>
        <a:ext cx="883132" cy="418020"/>
      </dsp:txXfrm>
    </dsp:sp>
    <dsp:sp modelId="{E8206EB4-164B-4465-99B4-0A3311082895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12946094"/>
            <a:gd name="adj4" fmla="val 1157674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FAEC9-493D-4C28-9E1D-9F374EE6892C}">
      <dsp:nvSpPr>
        <dsp:cNvPr id="0" name=""/>
        <dsp:cNvSpPr/>
      </dsp:nvSpPr>
      <dsp:spPr>
        <a:xfrm>
          <a:off x="307168" y="11721"/>
          <a:ext cx="79657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6</a:t>
          </a:r>
          <a:endParaRPr lang="en-US" sz="1400" b="1" kern="1200" dirty="0"/>
        </a:p>
      </dsp:txBody>
      <dsp:txXfrm>
        <a:off x="307168" y="11721"/>
        <a:ext cx="796572" cy="418020"/>
      </dsp:txXfrm>
    </dsp:sp>
    <dsp:sp modelId="{D7BD7D5B-1DB9-4E53-9D8B-B1E530CADAC6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16252747"/>
            <a:gd name="adj4" fmla="val 1594849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4DB34-BA67-4F32-ADA4-2380B8C83095}">
      <dsp:nvSpPr>
        <dsp:cNvPr id="0" name=""/>
        <dsp:cNvSpPr/>
      </dsp:nvSpPr>
      <dsp:spPr>
        <a:xfrm>
          <a:off x="0" y="0"/>
          <a:ext cx="7086600" cy="15239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Maintainability</a:t>
          </a:r>
          <a:endParaRPr 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Code is designed following </a:t>
          </a:r>
          <a:r>
            <a:rPr lang="en-US" sz="2000" b="1" kern="1200" dirty="0" err="1" smtClean="0"/>
            <a:t>Joomla</a:t>
          </a:r>
          <a:r>
            <a:rPr lang="en-US" sz="2000" b="1" kern="1200" dirty="0" smtClean="0"/>
            <a:t> framework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Having comment codes to help figure out.</a:t>
          </a:r>
          <a:endParaRPr lang="en-US" sz="2000" b="1" kern="1200" dirty="0"/>
        </a:p>
      </dsp:txBody>
      <dsp:txXfrm>
        <a:off x="1569719" y="0"/>
        <a:ext cx="5516880" cy="1523999"/>
      </dsp:txXfrm>
    </dsp:sp>
    <dsp:sp modelId="{BEEFFAAC-A8CD-4433-8EDA-5737C85AB46F}">
      <dsp:nvSpPr>
        <dsp:cNvPr id="0" name=""/>
        <dsp:cNvSpPr/>
      </dsp:nvSpPr>
      <dsp:spPr>
        <a:xfrm>
          <a:off x="152399" y="152399"/>
          <a:ext cx="1417320" cy="12191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10F31-FA87-446D-9CFF-9000735AAD62}">
      <dsp:nvSpPr>
        <dsp:cNvPr id="0" name=""/>
        <dsp:cNvSpPr/>
      </dsp:nvSpPr>
      <dsp:spPr>
        <a:xfrm>
          <a:off x="0" y="1676399"/>
          <a:ext cx="7086600" cy="15239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Usability</a:t>
          </a:r>
          <a:endParaRPr 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Simple design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Buttons are few and big to easy to click.</a:t>
          </a:r>
          <a:endParaRPr lang="en-US" sz="2000" b="1" kern="1200" dirty="0"/>
        </a:p>
      </dsp:txBody>
      <dsp:txXfrm>
        <a:off x="1569719" y="1676399"/>
        <a:ext cx="5516880" cy="1523999"/>
      </dsp:txXfrm>
    </dsp:sp>
    <dsp:sp modelId="{5D1ADF10-2035-412E-BD2F-4CE3F3CD30BA}">
      <dsp:nvSpPr>
        <dsp:cNvPr id="0" name=""/>
        <dsp:cNvSpPr/>
      </dsp:nvSpPr>
      <dsp:spPr>
        <a:xfrm>
          <a:off x="152399" y="1828799"/>
          <a:ext cx="1417320" cy="12191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D2954-72D7-492A-A848-44DFE336F0E0}">
      <dsp:nvSpPr>
        <dsp:cNvPr id="0" name=""/>
        <dsp:cNvSpPr/>
      </dsp:nvSpPr>
      <dsp:spPr>
        <a:xfrm>
          <a:off x="0" y="3352799"/>
          <a:ext cx="7086600" cy="15239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Portability</a:t>
          </a:r>
          <a:endParaRPr lang="en-US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Using PHP to develop.</a:t>
          </a:r>
          <a:endParaRPr lang="en-US" sz="2000" b="1" kern="1200" dirty="0"/>
        </a:p>
      </dsp:txBody>
      <dsp:txXfrm>
        <a:off x="1569719" y="3352799"/>
        <a:ext cx="5516880" cy="1523999"/>
      </dsp:txXfrm>
    </dsp:sp>
    <dsp:sp modelId="{4FF0269B-E64D-46EF-A86E-48F866FA13F4}">
      <dsp:nvSpPr>
        <dsp:cNvPr id="0" name=""/>
        <dsp:cNvSpPr/>
      </dsp:nvSpPr>
      <dsp:spPr>
        <a:xfrm>
          <a:off x="152399" y="3505199"/>
          <a:ext cx="1417320" cy="12191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7D65B-4585-4F69-80AC-345B806EE8C1}">
      <dsp:nvSpPr>
        <dsp:cNvPr id="0" name=""/>
        <dsp:cNvSpPr/>
      </dsp:nvSpPr>
      <dsp:spPr>
        <a:xfrm rot="5400000">
          <a:off x="1005627" y="1239919"/>
          <a:ext cx="500478" cy="4874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1C868-35B6-4FCE-B233-D8991A112FE0}">
      <dsp:nvSpPr>
        <dsp:cNvPr id="0" name=""/>
        <dsp:cNvSpPr/>
      </dsp:nvSpPr>
      <dsp:spPr>
        <a:xfrm>
          <a:off x="504637" y="45008"/>
          <a:ext cx="1634108" cy="10103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Software bug is found</a:t>
          </a:r>
          <a:endParaRPr lang="en-US" sz="1800" kern="1200" dirty="0"/>
        </a:p>
      </dsp:txBody>
      <dsp:txXfrm>
        <a:off x="553969" y="94340"/>
        <a:ext cx="1535444" cy="911735"/>
      </dsp:txXfrm>
    </dsp:sp>
    <dsp:sp modelId="{BDA5BB23-F64E-42DB-A2BB-737233FF9E7B}">
      <dsp:nvSpPr>
        <dsp:cNvPr id="0" name=""/>
        <dsp:cNvSpPr/>
      </dsp:nvSpPr>
      <dsp:spPr>
        <a:xfrm>
          <a:off x="2043439" y="141372"/>
          <a:ext cx="1049860" cy="81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D54E6-F2FF-44E2-9F39-1CCB781AE1A2}">
      <dsp:nvSpPr>
        <dsp:cNvPr id="0" name=""/>
        <dsp:cNvSpPr/>
      </dsp:nvSpPr>
      <dsp:spPr>
        <a:xfrm rot="5400000">
          <a:off x="2287040" y="2198616"/>
          <a:ext cx="486355" cy="48308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79FE0-75D8-426E-A05B-C15B34872F9B}">
      <dsp:nvSpPr>
        <dsp:cNvPr id="0" name=""/>
        <dsp:cNvSpPr/>
      </dsp:nvSpPr>
      <dsp:spPr>
        <a:xfrm>
          <a:off x="1747196" y="1001518"/>
          <a:ext cx="1697694" cy="10103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Tester bring up report on SVN server</a:t>
          </a:r>
          <a:endParaRPr lang="en-US" sz="1800" kern="1200" dirty="0"/>
        </a:p>
      </dsp:txBody>
      <dsp:txXfrm>
        <a:off x="1796528" y="1050850"/>
        <a:ext cx="1599030" cy="911735"/>
      </dsp:txXfrm>
    </dsp:sp>
    <dsp:sp modelId="{5FD28BEC-08C8-4EFB-915C-F8813826F353}">
      <dsp:nvSpPr>
        <dsp:cNvPr id="0" name=""/>
        <dsp:cNvSpPr/>
      </dsp:nvSpPr>
      <dsp:spPr>
        <a:xfrm>
          <a:off x="3317791" y="1097883"/>
          <a:ext cx="1049860" cy="81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10B20-0129-4E65-A42D-95EC66585079}">
      <dsp:nvSpPr>
        <dsp:cNvPr id="0" name=""/>
        <dsp:cNvSpPr/>
      </dsp:nvSpPr>
      <dsp:spPr>
        <a:xfrm rot="5400000">
          <a:off x="3536087" y="3177425"/>
          <a:ext cx="453239" cy="4243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3A4D-A929-45B9-A34C-63BD3D763244}">
      <dsp:nvSpPr>
        <dsp:cNvPr id="0" name=""/>
        <dsp:cNvSpPr/>
      </dsp:nvSpPr>
      <dsp:spPr>
        <a:xfrm>
          <a:off x="2989754" y="1950967"/>
          <a:ext cx="1677557" cy="10103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Dev</a:t>
          </a:r>
          <a:r>
            <a:rPr lang="en-US" sz="1800" kern="1200" dirty="0" smtClean="0"/>
            <a:t> bring down report to repair code</a:t>
          </a:r>
          <a:endParaRPr lang="en-US" sz="1800" kern="1200" dirty="0"/>
        </a:p>
      </dsp:txBody>
      <dsp:txXfrm>
        <a:off x="3039086" y="2000299"/>
        <a:ext cx="1578893" cy="911735"/>
      </dsp:txXfrm>
    </dsp:sp>
    <dsp:sp modelId="{C3118C9A-00C3-41BB-996C-3B8CF83CCF83}">
      <dsp:nvSpPr>
        <dsp:cNvPr id="0" name=""/>
        <dsp:cNvSpPr/>
      </dsp:nvSpPr>
      <dsp:spPr>
        <a:xfrm>
          <a:off x="4550280" y="2047332"/>
          <a:ext cx="1049860" cy="81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6A6CD-0DD4-4B25-9862-D19B3D4C851F}">
      <dsp:nvSpPr>
        <dsp:cNvPr id="0" name=""/>
        <dsp:cNvSpPr/>
      </dsp:nvSpPr>
      <dsp:spPr>
        <a:xfrm rot="5400000">
          <a:off x="4750506" y="4117310"/>
          <a:ext cx="489382" cy="4103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90410-F906-4CF9-8FF8-D5C869B0D2FE}">
      <dsp:nvSpPr>
        <dsp:cNvPr id="0" name=""/>
        <dsp:cNvSpPr/>
      </dsp:nvSpPr>
      <dsp:spPr>
        <a:xfrm>
          <a:off x="4232312" y="2883858"/>
          <a:ext cx="1657421" cy="10103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Dev</a:t>
          </a:r>
          <a:r>
            <a:rPr lang="en-US" sz="1800" kern="1200" dirty="0" smtClean="0"/>
            <a:t> commit code and report on SVN server</a:t>
          </a:r>
          <a:endParaRPr lang="en-US" sz="1800" kern="1200" dirty="0"/>
        </a:p>
      </dsp:txBody>
      <dsp:txXfrm>
        <a:off x="4281644" y="2933190"/>
        <a:ext cx="1558757" cy="911735"/>
      </dsp:txXfrm>
    </dsp:sp>
    <dsp:sp modelId="{78E7BEBC-5923-44CD-BF22-C2CB46786D90}">
      <dsp:nvSpPr>
        <dsp:cNvPr id="0" name=""/>
        <dsp:cNvSpPr/>
      </dsp:nvSpPr>
      <dsp:spPr>
        <a:xfrm>
          <a:off x="5782770" y="2980223"/>
          <a:ext cx="1049860" cy="81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DC0F3-E881-4C22-A8B6-E09225725D6E}">
      <dsp:nvSpPr>
        <dsp:cNvPr id="0" name=""/>
        <dsp:cNvSpPr/>
      </dsp:nvSpPr>
      <dsp:spPr>
        <a:xfrm rot="5400000">
          <a:off x="6047299" y="5070606"/>
          <a:ext cx="389399" cy="4057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8A35D-E77D-4734-8FD4-FF992BEC277F}">
      <dsp:nvSpPr>
        <dsp:cNvPr id="0" name=""/>
        <dsp:cNvSpPr/>
      </dsp:nvSpPr>
      <dsp:spPr>
        <a:xfrm>
          <a:off x="5474870" y="3834820"/>
          <a:ext cx="1665908" cy="10103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Test bring down to test again </a:t>
          </a:r>
          <a:endParaRPr lang="en-US" sz="1800" kern="1200" dirty="0"/>
        </a:p>
      </dsp:txBody>
      <dsp:txXfrm>
        <a:off x="5524202" y="3884152"/>
        <a:ext cx="1567244" cy="911735"/>
      </dsp:txXfrm>
    </dsp:sp>
    <dsp:sp modelId="{5A7F2031-B64E-475B-A4FD-14B9A82D1D1D}">
      <dsp:nvSpPr>
        <dsp:cNvPr id="0" name=""/>
        <dsp:cNvSpPr/>
      </dsp:nvSpPr>
      <dsp:spPr>
        <a:xfrm>
          <a:off x="7029572" y="3931185"/>
          <a:ext cx="1049860" cy="816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F9C4-5AFE-4AE1-9DAE-C2EC41CBF339}">
      <dsp:nvSpPr>
        <dsp:cNvPr id="0" name=""/>
        <dsp:cNvSpPr/>
      </dsp:nvSpPr>
      <dsp:spPr>
        <a:xfrm>
          <a:off x="6717428" y="4735792"/>
          <a:ext cx="1617133" cy="10103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Bug closed</a:t>
          </a:r>
          <a:endParaRPr lang="en-US" sz="1800" kern="1200" dirty="0"/>
        </a:p>
      </dsp:txBody>
      <dsp:txXfrm>
        <a:off x="6766760" y="4785124"/>
        <a:ext cx="1518469" cy="911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3F58-E72F-4617-9A15-6B7F181D3BA1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49F02-7B7E-4405-841E-9FEA710E9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8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16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SRS </a:t>
            </a:r>
            <a:r>
              <a:rPr lang="en-US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tao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SRS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Objective ý (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slide Idea ý)</a:t>
            </a:r>
          </a:p>
          <a:p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VD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chapter,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, VD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chụp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Hôm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comment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SRS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SRS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prototype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button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mobile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demo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mẫu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lắm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confirm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0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non-functional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Cho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Tên</a:t>
            </a:r>
            <a:r>
              <a:rPr lang="en-US" baseline="0" dirty="0" smtClean="0"/>
              <a:t> non-functional –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non-functional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Tao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VD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maintainabiity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joomla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framework </a:t>
            </a:r>
            <a:r>
              <a:rPr lang="en-US" baseline="0" dirty="0" err="1" smtClean="0"/>
              <a:t>joomla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layer.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useability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to,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nhìn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mắt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Portability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truc</a:t>
            </a:r>
            <a:r>
              <a:rPr lang="en-US" baseline="0" dirty="0" smtClean="0"/>
              <a:t> he thong: </a:t>
            </a:r>
            <a:r>
              <a:rPr lang="en-US" baseline="0" dirty="0" err="1" smtClean="0"/>
              <a:t>gom</a:t>
            </a:r>
            <a:r>
              <a:rPr lang="en-US" baseline="0" dirty="0" smtClean="0"/>
              <a:t> 2 tang, tang client </a:t>
            </a:r>
            <a:r>
              <a:rPr lang="en-US" baseline="0" dirty="0" err="1" smtClean="0"/>
              <a:t>phia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</a:t>
            </a:r>
            <a:r>
              <a:rPr lang="en-US" baseline="0" dirty="0" smtClean="0"/>
              <a:t>`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dung,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tang web server la he thong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ta. </a:t>
            </a:r>
            <a:r>
              <a:rPr lang="en-US" baseline="0" dirty="0" err="1" smtClean="0"/>
              <a:t>nguoi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dung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broswer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cap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website he thong, thong qua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thuc</a:t>
            </a:r>
            <a:r>
              <a:rPr lang="en-US" baseline="0" dirty="0" smtClean="0"/>
              <a:t> http. </a:t>
            </a:r>
            <a:endParaRPr lang="en-US" dirty="0" smtClean="0"/>
          </a:p>
          <a:p>
            <a:r>
              <a:rPr lang="en-US" baseline="0" dirty="0" err="1" smtClean="0"/>
              <a:t>Mấy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iGiveTest</a:t>
            </a:r>
            <a:r>
              <a:rPr lang="en-US" baseline="0" dirty="0" smtClean="0"/>
              <a:t>, phpB3.0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nhìn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file class diagram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tao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question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answer. 2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82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tao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bug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, test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VD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bug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file excel,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file excel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Cách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 Search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V ý,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quality plan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Trung send ý,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pdf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tầm</a:t>
            </a:r>
            <a:r>
              <a:rPr lang="en-US" baseline="0" dirty="0" smtClean="0"/>
              <a:t> 50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ý,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gợi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Unit test, system test, integration test…</a:t>
            </a:r>
          </a:p>
          <a:p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unit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integration test </a:t>
            </a:r>
            <a:r>
              <a:rPr lang="en-US" baseline="0" dirty="0" err="1" smtClean="0"/>
              <a:t>thôi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V model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 bug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 Tester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=&gt; raise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(file excel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, tester test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ok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 close bug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5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9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6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Dt</a:t>
            </a:r>
            <a:r>
              <a:rPr lang="en-US" baseline="0" dirty="0" smtClean="0"/>
              <a:t>, yahoo chat de lien lac, </a:t>
            </a:r>
            <a:r>
              <a:rPr lang="en-US" baseline="0" dirty="0" err="1" smtClean="0"/>
              <a:t>phan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viec</a:t>
            </a:r>
            <a:r>
              <a:rPr lang="en-US" baseline="0" dirty="0" smtClean="0"/>
              <a:t> dung email, SVN tool de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li </a:t>
            </a:r>
            <a:r>
              <a:rPr lang="en-US" baseline="0" dirty="0" err="1" smtClean="0"/>
              <a:t>suorce</a:t>
            </a:r>
            <a:r>
              <a:rPr lang="en-US" baseline="0" dirty="0" smtClean="0"/>
              <a:t> code.</a:t>
            </a:r>
          </a:p>
          <a:p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team,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, qua yahoo, mail,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… (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version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buổi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h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h</a:t>
            </a:r>
          </a:p>
          <a:p>
            <a:r>
              <a:rPr lang="en-US" baseline="0" dirty="0" err="1" smtClean="0"/>
              <a:t>Làm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8 </a:t>
            </a:r>
            <a:r>
              <a:rPr lang="en-US" baseline="0" dirty="0" err="1" smtClean="0"/>
              <a:t>tiếng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8h </a:t>
            </a:r>
            <a:r>
              <a:rPr lang="en-US" baseline="0" dirty="0" err="1" smtClean="0"/>
              <a:t>sáng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5h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12h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1h.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đấy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12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mile stone </a:t>
            </a:r>
            <a:r>
              <a:rPr lang="en-US" baseline="0" dirty="0" err="1" smtClean="0"/>
              <a:t>đê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, search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Microsoft Project Plan ý (Timing Management)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risk category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, risk category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people risk … </a:t>
            </a:r>
            <a:r>
              <a:rPr lang="en-US" baseline="0" dirty="0" err="1" smtClean="0"/>
              <a:t>kia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kìa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cột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risk, 2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, 3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, 4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risk (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Closed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tao</a:t>
            </a:r>
            <a:r>
              <a:rPr lang="en-US" baseline="0" dirty="0" smtClean="0"/>
              <a:t>).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risk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risk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risk.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VD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technical risk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Ở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, code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nắm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framework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joomla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PHP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MVC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joomla</a:t>
            </a:r>
            <a:r>
              <a:rPr lang="en-US" baseline="0" dirty="0" smtClean="0"/>
              <a:t> framework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: Closed (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Quality plan </a:t>
            </a:r>
            <a:r>
              <a:rPr lang="en-US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Improve Quality of  Basic Design , Detail Design: From 20 to 13 Bug/</a:t>
            </a:r>
            <a:r>
              <a:rPr lang="en-US" dirty="0" err="1" smtClean="0">
                <a:solidFill>
                  <a:schemeClr val="tx1"/>
                </a:solidFill>
              </a:rPr>
              <a:t>Ksteps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Bug rate of Function Test: Stays at 8 Bug/</a:t>
            </a:r>
            <a:r>
              <a:rPr lang="en-US" dirty="0" err="1" smtClean="0">
                <a:solidFill>
                  <a:schemeClr val="tx1"/>
                </a:solidFill>
              </a:rPr>
              <a:t>Ksteps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Number of comment on all Report:  50 comment /</a:t>
            </a:r>
            <a:r>
              <a:rPr lang="en-US" dirty="0" err="1" smtClean="0">
                <a:solidFill>
                  <a:schemeClr val="tx1"/>
                </a:solidFill>
              </a:rPr>
              <a:t>Ksteps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Repetition of comment on all Report:80% comments closed at the 1st round &amp; 20% comment at the 2nd &amp; 3rd round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đàn</a:t>
            </a:r>
            <a:r>
              <a:rPr lang="en-US" baseline="0" dirty="0" smtClean="0"/>
              <a:t>…) –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Tester test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kstep</a:t>
            </a:r>
            <a:r>
              <a:rPr lang="en-US" baseline="0" dirty="0" smtClean="0"/>
              <a:t> – line of code, developer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Code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MVC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joomla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? Code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maintainance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 smtClean="0">
                <a:latin typeface="Arial"/>
                <a:ea typeface="Times New Roman"/>
                <a:cs typeface="Arial"/>
              </a:rPr>
              <a:t>The estimated number of residual defects does not exceed 8 defects / 1000 lines</a:t>
            </a:r>
            <a:r>
              <a:rPr lang="en-US" sz="1200" b="0" baseline="0" dirty="0">
                <a:latin typeface="+mn-lt"/>
                <a:ea typeface="+mn-ea"/>
                <a:cs typeface="+mn-cs"/>
              </a:rPr>
              <a:t> </a:t>
            </a:r>
            <a:r>
              <a:rPr lang="en-US" sz="1200" b="0" baseline="0" dirty="0" smtClean="0"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b="0" baseline="0" dirty="0" err="1" smtClean="0">
                <a:latin typeface="+mn-lt"/>
                <a:ea typeface="+mn-ea"/>
                <a:cs typeface="+mn-cs"/>
                <a:sym typeface="Wingdings" pitchFamily="2" charset="2"/>
              </a:rPr>
              <a:t>thay</a:t>
            </a:r>
            <a:r>
              <a:rPr lang="en-US" sz="1200" b="0" baseline="0" dirty="0" smtClean="0">
                <a:latin typeface="+mn-lt"/>
                <a:ea typeface="+mn-ea"/>
                <a:cs typeface="+mn-cs"/>
                <a:sym typeface="Wingdings" pitchFamily="2" charset="2"/>
              </a:rPr>
              <a:t> bang </a:t>
            </a:r>
            <a:r>
              <a:rPr lang="en-US" sz="1200" b="0" baseline="0" dirty="0" err="1" smtClean="0">
                <a:latin typeface="+mn-lt"/>
                <a:ea typeface="+mn-ea"/>
                <a:cs typeface="+mn-cs"/>
                <a:sym typeface="Wingdings" pitchFamily="2" charset="2"/>
              </a:rPr>
              <a:t>nhap</a:t>
            </a:r>
            <a:r>
              <a:rPr lang="en-US" sz="1200" b="0" baseline="0" dirty="0" smtClean="0">
                <a:latin typeface="+mn-lt"/>
                <a:ea typeface="+mn-ea"/>
                <a:cs typeface="+mn-cs"/>
                <a:sym typeface="Wingdings" pitchFamily="2" charset="2"/>
              </a:rPr>
              <a:t> database </a:t>
            </a:r>
            <a:r>
              <a:rPr lang="en-US" sz="1200" b="0" baseline="0" dirty="0" err="1" smtClean="0">
                <a:latin typeface="+mn-lt"/>
                <a:ea typeface="+mn-ea"/>
                <a:cs typeface="+mn-cs"/>
                <a:sym typeface="Wingdings" pitchFamily="2" charset="2"/>
              </a:rPr>
              <a:t>tu</a:t>
            </a:r>
            <a:r>
              <a:rPr lang="en-US" sz="1200" b="0" baseline="0" dirty="0" smtClean="0"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sz="1200" b="0" baseline="0" dirty="0" err="1" smtClean="0">
                <a:latin typeface="+mn-lt"/>
                <a:ea typeface="+mn-ea"/>
                <a:cs typeface="+mn-cs"/>
                <a:sym typeface="Wingdings" pitchFamily="2" charset="2"/>
              </a:rPr>
              <a:t>sach</a:t>
            </a:r>
            <a:r>
              <a:rPr lang="en-US" sz="1200" b="0" baseline="0" dirty="0" smtClean="0"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sz="1200" b="0" baseline="0" dirty="0" err="1" smtClean="0">
                <a:latin typeface="+mn-lt"/>
                <a:ea typeface="+mn-ea"/>
                <a:cs typeface="+mn-cs"/>
                <a:sym typeface="Wingdings" pitchFamily="2" charset="2"/>
              </a:rPr>
              <a:t>ra</a:t>
            </a:r>
            <a:r>
              <a:rPr lang="en-US" sz="1200" b="0" baseline="0" dirty="0" smtClean="0"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endParaRPr lang="vi-VN" sz="1200" dirty="0" smtClean="0">
              <a:latin typeface="+mn-lt"/>
              <a:ea typeface="Arial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7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ltGray">
          <a:xfrm>
            <a:off x="0" y="0"/>
            <a:ext cx="9144000" cy="4832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ltGray">
          <a:xfrm flipH="1">
            <a:off x="2411413" y="4581525"/>
            <a:ext cx="722376" cy="503238"/>
          </a:xfrm>
          <a:prstGeom prst="homePlate">
            <a:avLst>
              <a:gd name="adj" fmla="val 4290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ltGray">
          <a:xfrm flipH="1">
            <a:off x="2700338" y="4581525"/>
            <a:ext cx="719137" cy="503238"/>
          </a:xfrm>
          <a:prstGeom prst="homePlate">
            <a:avLst>
              <a:gd name="adj" fmla="val 35725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gray">
          <a:xfrm flipH="1">
            <a:off x="2987674" y="4581525"/>
            <a:ext cx="6156325" cy="501650"/>
          </a:xfrm>
          <a:prstGeom prst="homePlate">
            <a:avLst>
              <a:gd name="adj" fmla="val 3251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4200" y="4564063"/>
            <a:ext cx="583565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5178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599"/>
            <a:ext cx="2895600" cy="39687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5180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27F66E54-3627-4F35-8DF4-1F54E65EB4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ltGray">
          <a:xfrm>
            <a:off x="152400" y="228600"/>
            <a:ext cx="1600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EFEFE"/>
                </a:solidFill>
              </a:rPr>
              <a:t>LOGO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90800" y="3048000"/>
            <a:ext cx="6400800" cy="1447800"/>
          </a:xfrm>
        </p:spPr>
        <p:txBody>
          <a:bodyPr anchor="b">
            <a:noAutofit/>
          </a:bodyPr>
          <a:lstStyle>
            <a:lvl1pPr algn="l">
              <a:defRPr sz="54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7135F-49C6-4AB3-A45E-E1AEFA4304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1"/>
            <a:ext cx="2057400" cy="5516562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6019800" cy="5516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00A9-48E5-40E4-BF78-AA17B53270F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340FCBB2-A581-48A8-9A92-348B9AE879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80891D-F623-43F5-8A70-E4D501C286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C990C-4BA8-42AE-9002-D5D2D2A599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8FC4A-4786-4127-8D0C-72B9EAB3EF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72DF6-DBA3-4986-8C91-C0E8007AA54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DCA79-8C2B-443E-A59B-5356588C6C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B94D4-3EBA-4E93-9A37-9F6F3846EA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772400" cy="488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276F2-D6EA-4DB9-9FAC-72F46F6B67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3E62F-7052-4202-9B00-94630EDECC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AutoShape 3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8" name="AutoShape 4"/>
          <p:cNvSpPr>
            <a:spLocks noChangeArrowheads="1"/>
          </p:cNvSpPr>
          <p:nvPr/>
        </p:nvSpPr>
        <p:spPr bwMode="ltGray">
          <a:xfrm>
            <a:off x="6685384" y="-6350"/>
            <a:ext cx="2046288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304800" y="650875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1" name="AutoShape 7"/>
          <p:cNvSpPr>
            <a:spLocks noChangeArrowheads="1"/>
          </p:cNvSpPr>
          <p:nvPr/>
        </p:nvSpPr>
        <p:spPr bwMode="ltGray">
          <a:xfrm>
            <a:off x="0" y="0"/>
            <a:ext cx="8382000" cy="835025"/>
          </a:xfrm>
          <a:prstGeom prst="homePlate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3415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532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3415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DB0F51-5666-4C2F-8428-7E28CD1E39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8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Unicorn Team</a:t>
            </a:r>
            <a:endParaRPr lang="en-US" dirty="0"/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ltGray">
          <a:xfrm>
            <a:off x="2160587" y="3154362"/>
            <a:ext cx="355417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 smtClean="0"/>
              <a:t>Capstone Project</a:t>
            </a:r>
            <a:endParaRPr lang="en-US" sz="3200" b="1" dirty="0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2667000" y="2895600"/>
            <a:ext cx="6248400" cy="1622425"/>
          </a:xfrm>
        </p:spPr>
        <p:txBody>
          <a:bodyPr/>
          <a:lstStyle/>
          <a:p>
            <a:r>
              <a:rPr lang="en-US" dirty="0" smtClean="0"/>
              <a:t>E-Learning Website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6383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cms-dn.fpt.edu.vn/file.php/1/logo_ngang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6200"/>
            <a:ext cx="2897188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Management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76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gray">
          <a:xfrm>
            <a:off x="2601686" y="1262289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gray">
          <a:xfrm>
            <a:off x="2220686" y="1143227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gray">
          <a:xfrm>
            <a:off x="2830286" y="1317852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Software Process Model</a:t>
            </a:r>
            <a:endParaRPr lang="en-US" b="1" dirty="0"/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gray">
          <a:xfrm>
            <a:off x="2374674" y="1241652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1</a:t>
            </a:r>
          </a:p>
        </p:txBody>
      </p:sp>
      <p:sp>
        <p:nvSpPr>
          <p:cNvPr id="10" name="AutoShape 27"/>
          <p:cNvSpPr>
            <a:spLocks noChangeArrowheads="1"/>
          </p:cNvSpPr>
          <p:nvPr/>
        </p:nvSpPr>
        <p:spPr bwMode="gray">
          <a:xfrm>
            <a:off x="2601686" y="2100489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gray">
          <a:xfrm>
            <a:off x="2220686" y="1981427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gray">
          <a:xfrm>
            <a:off x="2830286" y="2156052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Communication Control</a:t>
            </a:r>
            <a:endParaRPr lang="en-US" b="1" dirty="0"/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gray">
          <a:xfrm>
            <a:off x="2374674" y="2079852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2</a:t>
            </a:r>
          </a:p>
        </p:txBody>
      </p:sp>
      <p:sp>
        <p:nvSpPr>
          <p:cNvPr id="14" name="AutoShape 31"/>
          <p:cNvSpPr>
            <a:spLocks noChangeArrowheads="1"/>
          </p:cNvSpPr>
          <p:nvPr/>
        </p:nvSpPr>
        <p:spPr bwMode="gray">
          <a:xfrm>
            <a:off x="2601686" y="2938689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32"/>
          <p:cNvSpPr>
            <a:spLocks noChangeArrowheads="1"/>
          </p:cNvSpPr>
          <p:nvPr/>
        </p:nvSpPr>
        <p:spPr bwMode="gray">
          <a:xfrm>
            <a:off x="2220686" y="2819627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2830286" y="2994252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Project Plan</a:t>
            </a:r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gray">
          <a:xfrm>
            <a:off x="2374674" y="2918052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3</a:t>
            </a:r>
          </a:p>
        </p:txBody>
      </p:sp>
      <p:sp>
        <p:nvSpPr>
          <p:cNvPr id="18" name="AutoShape 35"/>
          <p:cNvSpPr>
            <a:spLocks noChangeArrowheads="1"/>
          </p:cNvSpPr>
          <p:nvPr/>
        </p:nvSpPr>
        <p:spPr bwMode="gray">
          <a:xfrm>
            <a:off x="2601686" y="3853089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 bwMode="gray">
          <a:xfrm>
            <a:off x="2220686" y="3734027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gray">
          <a:xfrm>
            <a:off x="2830286" y="3908652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Risk Management</a:t>
            </a:r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gray">
          <a:xfrm>
            <a:off x="2374674" y="3832452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4</a:t>
            </a:r>
          </a:p>
        </p:txBody>
      </p:sp>
      <p:sp>
        <p:nvSpPr>
          <p:cNvPr id="22" name="AutoShape 35"/>
          <p:cNvSpPr>
            <a:spLocks noChangeArrowheads="1"/>
          </p:cNvSpPr>
          <p:nvPr/>
        </p:nvSpPr>
        <p:spPr bwMode="gray">
          <a:xfrm>
            <a:off x="2601686" y="4698658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3" name="AutoShape 36"/>
          <p:cNvSpPr>
            <a:spLocks noChangeArrowheads="1"/>
          </p:cNvSpPr>
          <p:nvPr/>
        </p:nvSpPr>
        <p:spPr bwMode="gray">
          <a:xfrm>
            <a:off x="2220686" y="4579596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gray">
          <a:xfrm>
            <a:off x="2830286" y="4754221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Quality Plan</a:t>
            </a:r>
            <a:endParaRPr lang="en-US" b="1" dirty="0"/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gray">
          <a:xfrm>
            <a:off x="2373586" y="4678021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</a:rPr>
              <a:t>5</a:t>
            </a: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gray">
          <a:xfrm>
            <a:off x="2601686" y="5571999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AutoShape 36"/>
          <p:cNvSpPr>
            <a:spLocks noChangeArrowheads="1"/>
          </p:cNvSpPr>
          <p:nvPr/>
        </p:nvSpPr>
        <p:spPr bwMode="gray">
          <a:xfrm>
            <a:off x="2220686" y="5452937"/>
            <a:ext cx="685800" cy="685800"/>
          </a:xfrm>
          <a:prstGeom prst="diamond">
            <a:avLst/>
          </a:prstGeom>
          <a:solidFill>
            <a:schemeClr val="accent6"/>
          </a:solidFill>
          <a:ln w="38100">
            <a:solidFill>
              <a:schemeClr val="bg1"/>
            </a:solidFill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n w="38100">
                <a:solidFill>
                  <a:schemeClr val="bg1"/>
                </a:solidFill>
              </a:ln>
            </a:endParaRP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gray">
          <a:xfrm>
            <a:off x="2830286" y="5627562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Development Environment</a:t>
            </a:r>
            <a:endParaRPr lang="en-US" b="1" dirty="0"/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gray">
          <a:xfrm>
            <a:off x="2373586" y="55513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</a:rPr>
              <a:t>6</a:t>
            </a:r>
            <a:endParaRPr lang="en-US" sz="24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/>
              <a:t>1. Software Process Model</a:t>
            </a:r>
          </a:p>
          <a:p>
            <a:pPr lvl="1">
              <a:spcBef>
                <a:spcPts val="100"/>
              </a:spcBef>
              <a:defRPr/>
            </a:pPr>
            <a:r>
              <a:rPr lang="en-US" dirty="0">
                <a:solidFill>
                  <a:schemeClr val="tx1"/>
                </a:solidFill>
              </a:rPr>
              <a:t>Iterative Model</a:t>
            </a:r>
          </a:p>
          <a:p>
            <a:pPr lvl="2">
              <a:spcBef>
                <a:spcPts val="376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Implementing each specific part</a:t>
            </a:r>
          </a:p>
          <a:p>
            <a:pPr lvl="2">
              <a:spcBef>
                <a:spcPts val="376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Continue review and improvement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http://www.arctern.com/uploadedimages/iterative-mode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81943"/>
            <a:ext cx="60960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50585007"/>
              </p:ext>
            </p:extLst>
          </p:nvPr>
        </p:nvGraphicFramePr>
        <p:xfrm>
          <a:off x="3429000" y="3581400"/>
          <a:ext cx="22860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15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5059363"/>
          </a:xfrm>
        </p:spPr>
        <p:txBody>
          <a:bodyPr/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2. Communication control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Online activity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Email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Yahoo Chat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Phone</a:t>
            </a:r>
          </a:p>
          <a:p>
            <a:pPr lvl="2"/>
            <a:r>
              <a:rPr lang="en-US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TortoiseSVN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tool: manage source code.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Offline activity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Weekly meeting: 2 times, 8</a:t>
            </a:r>
            <a:r>
              <a:rPr lang="en-US" sz="20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am – 10</a:t>
            </a:r>
            <a:r>
              <a:rPr lang="en-US" sz="20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 at Mon and Thurs.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Working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from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 to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Sat, 8 hours/1 day, 8</a:t>
            </a:r>
            <a:r>
              <a:rPr lang="en-US" sz="20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am – 5</a:t>
            </a:r>
            <a:r>
              <a:rPr lang="en-US" sz="20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pm.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/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Team building</a:t>
            </a:r>
          </a:p>
          <a:p>
            <a:pPr marL="0" indent="0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C:\Users\hungnt00838\Desktop\Working-Together-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4768909"/>
            <a:ext cx="2802752" cy="18996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915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83" y="762000"/>
            <a:ext cx="8229600" cy="5059363"/>
          </a:xfrm>
        </p:spPr>
        <p:txBody>
          <a:bodyPr/>
          <a:lstStyle/>
          <a:p>
            <a:r>
              <a:rPr lang="en-US" dirty="0" smtClean="0"/>
              <a:t>3. Project Plan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8845"/>
            <a:ext cx="7445830" cy="579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4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533400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Risk Management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90181"/>
              </p:ext>
            </p:extLst>
          </p:nvPr>
        </p:nvGraphicFramePr>
        <p:xfrm>
          <a:off x="304800" y="1524000"/>
          <a:ext cx="8534401" cy="47244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35380"/>
                <a:gridCol w="1810516"/>
                <a:gridCol w="1796715"/>
                <a:gridCol w="3715935"/>
                <a:gridCol w="775855"/>
              </a:tblGrid>
              <a:tr h="3232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Description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Cause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Contingency Plan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Status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5911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Team 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members 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contradict.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Way of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w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orking,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controlling bugs.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Through open talk, communication team understands each other better. 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400" b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7711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Team 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member lack the 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technical  skills.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New technologies,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studying time is short.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Set up training technique for team in appropriate time. 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400" b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11823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Requirements 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are not defined clearly, inconsistency in defined SRS.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Leader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lack the management skills.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Make sure that the team goals are totally clear. And finishing SRS as soon as possible to operate other tasks.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9696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Overestimated 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time requires doing tasks.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Member lacks the skills, estimation is not right.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Consult supervisor to build appropriate schedule, keep track the rate of process in tasks of each member.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400" b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886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size of the project is not estimated.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Leader does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not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 estimate the size of project right.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Divide the project into phrases, arrange priority phrases and develop the first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0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609600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Quality Plan</a:t>
            </a:r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16084"/>
              </p:ext>
            </p:extLst>
          </p:nvPr>
        </p:nvGraphicFramePr>
        <p:xfrm>
          <a:off x="304800" y="1524000"/>
          <a:ext cx="8458200" cy="41148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35380"/>
                <a:gridCol w="1469620"/>
                <a:gridCol w="2514600"/>
                <a:gridCol w="3261360"/>
                <a:gridCol w="777240"/>
              </a:tblGrid>
              <a:tr h="307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Quality Goal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Description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Achieve Plan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Value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5625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Schedule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Works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finish on time.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Team work 6 days/1 week, 8 hours/1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day. Each week will meet 2 times.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5774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Usability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Main functions are completed.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The functions which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are high priority will be work first.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838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Control bugs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Bugs are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always handled immediately when detecting. Bug rate of function test stays at 8 bug / 1000 lines.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Using excel to control bug and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communicate between tester and developer.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685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Functionality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Functions are conformable with requirement.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Leader usually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check work of each member.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  <a:tr h="11279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Maintainability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System is easy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 to be maintain, document is sufficient and clear. 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Developer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code according to MVC model to ensure maintenance easily. Document is written following Capstone project structure.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High</a:t>
                      </a:r>
                      <a:endParaRPr lang="en-US" sz="14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46148" marR="4614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9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r>
              <a:rPr lang="en-US" dirty="0" smtClean="0"/>
              <a:t>6. Development environment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Software environment: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OS: window 7 professional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WAMP server</a:t>
            </a:r>
          </a:p>
          <a:p>
            <a:pPr lvl="3"/>
            <a:r>
              <a:rPr lang="en-US" sz="1800" dirty="0">
                <a:solidFill>
                  <a:schemeClr val="tx1"/>
                </a:solidFill>
              </a:rPr>
              <a:t>Apache Tomcat version 2.2.21</a:t>
            </a:r>
            <a:endParaRPr lang="en-US" sz="1100" dirty="0">
              <a:solidFill>
                <a:schemeClr val="tx1"/>
              </a:solidFill>
            </a:endParaRPr>
          </a:p>
          <a:p>
            <a:pPr lvl="3"/>
            <a:r>
              <a:rPr lang="en-US" sz="1800" dirty="0">
                <a:solidFill>
                  <a:schemeClr val="tx1"/>
                </a:solidFill>
              </a:rPr>
              <a:t>PHP version 5.3.10</a:t>
            </a:r>
            <a:endParaRPr lang="en-US" sz="1100" dirty="0">
              <a:solidFill>
                <a:schemeClr val="tx1"/>
              </a:solidFill>
            </a:endParaRPr>
          </a:p>
          <a:p>
            <a:pPr lvl="3"/>
            <a:r>
              <a:rPr lang="en-US" sz="1800" dirty="0">
                <a:solidFill>
                  <a:schemeClr val="tx1"/>
                </a:solidFill>
              </a:rPr>
              <a:t>MySQL version </a:t>
            </a:r>
            <a:r>
              <a:rPr lang="en-US" sz="1800" dirty="0" smtClean="0">
                <a:solidFill>
                  <a:schemeClr val="tx1"/>
                </a:solidFill>
              </a:rPr>
              <a:t>5.5.20</a:t>
            </a:r>
          </a:p>
          <a:p>
            <a:pPr lvl="2"/>
            <a:r>
              <a:rPr lang="en-US" sz="2000" dirty="0" err="1" smtClean="0">
                <a:solidFill>
                  <a:schemeClr val="tx1"/>
                </a:solidFill>
              </a:rPr>
              <a:t>Joomla</a:t>
            </a:r>
            <a:r>
              <a:rPr lang="en-US" sz="2000" dirty="0" smtClean="0">
                <a:solidFill>
                  <a:schemeClr val="tx1"/>
                </a:solidFill>
              </a:rPr>
              <a:t> 1.5 framework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Web-browser : </a:t>
            </a:r>
            <a:r>
              <a:rPr lang="en-US" sz="2000" dirty="0" err="1" smtClean="0">
                <a:solidFill>
                  <a:schemeClr val="tx1"/>
                </a:solidFill>
              </a:rPr>
              <a:t>firefox</a:t>
            </a:r>
            <a:r>
              <a:rPr lang="en-US" sz="2000" dirty="0" smtClean="0">
                <a:solidFill>
                  <a:schemeClr val="tx1"/>
                </a:solidFill>
              </a:rPr>
              <a:t> 14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Technology selection:</a:t>
            </a:r>
          </a:p>
          <a:p>
            <a:pPr lvl="2"/>
            <a:r>
              <a:rPr lang="en-US" sz="2000" dirty="0" err="1" smtClean="0">
                <a:solidFill>
                  <a:schemeClr val="tx1"/>
                </a:solidFill>
              </a:rPr>
              <a:t>iGiveTest</a:t>
            </a:r>
            <a:r>
              <a:rPr lang="en-US" sz="2000" dirty="0" smtClean="0">
                <a:solidFill>
                  <a:schemeClr val="tx1"/>
                </a:solidFill>
              </a:rPr>
              <a:t> 2.0 open source –Create online tests and quizzes</a:t>
            </a:r>
          </a:p>
          <a:p>
            <a:pPr lvl="2"/>
            <a:r>
              <a:rPr lang="en-US" sz="2000" dirty="0" err="1" smtClean="0">
                <a:solidFill>
                  <a:schemeClr val="tx1"/>
                </a:solidFill>
              </a:rPr>
              <a:t>Phpbb</a:t>
            </a:r>
            <a:r>
              <a:rPr lang="en-US" sz="2000" dirty="0" smtClean="0">
                <a:solidFill>
                  <a:schemeClr val="tx1"/>
                </a:solidFill>
              </a:rPr>
              <a:t> 3.0 open source – a popular Internet forum package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Microsoft Project 2007 – a project management software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Smart Draw 2010 – Create flowcharts, project charts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Success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426244"/>
          </a:xfrm>
        </p:spPr>
        <p:txBody>
          <a:bodyPr/>
          <a:lstStyle/>
          <a:p>
            <a:endParaRPr lang="en-US" sz="1600" dirty="0"/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1817527" y="3304363"/>
            <a:ext cx="5628302" cy="875973"/>
            <a:chOff x="1200" y="2778"/>
            <a:chExt cx="3456" cy="774"/>
          </a:xfrm>
        </p:grpSpPr>
        <p:sp>
          <p:nvSpPr>
            <p:cNvPr id="10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1817526" y="2246509"/>
            <a:ext cx="5628303" cy="875973"/>
            <a:chOff x="1200" y="1912"/>
            <a:chExt cx="3456" cy="774"/>
          </a:xfrm>
        </p:grpSpPr>
        <p:sp>
          <p:nvSpPr>
            <p:cNvPr id="13" name="AutoShape 29"/>
            <p:cNvSpPr>
              <a:spLocks noChangeArrowheads="1"/>
            </p:cNvSpPr>
            <p:nvPr/>
          </p:nvSpPr>
          <p:spPr bwMode="gray">
            <a:xfrm>
              <a:off x="1200" y="1912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30"/>
            <p:cNvSpPr>
              <a:spLocks noChangeArrowheads="1"/>
            </p:cNvSpPr>
            <p:nvPr/>
          </p:nvSpPr>
          <p:spPr bwMode="gray">
            <a:xfrm>
              <a:off x="1276" y="1983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32"/>
          <p:cNvGrpSpPr>
            <a:grpSpLocks/>
          </p:cNvGrpSpPr>
          <p:nvPr/>
        </p:nvGrpSpPr>
        <p:grpSpPr bwMode="auto">
          <a:xfrm>
            <a:off x="1784870" y="1063018"/>
            <a:ext cx="5660959" cy="1010758"/>
            <a:chOff x="1200" y="1056"/>
            <a:chExt cx="3456" cy="774"/>
          </a:xfrm>
        </p:grpSpPr>
        <p:sp>
          <p:nvSpPr>
            <p:cNvPr id="16" name="AutoShape 33"/>
            <p:cNvSpPr>
              <a:spLocks noChangeArrowheads="1"/>
            </p:cNvSpPr>
            <p:nvPr/>
          </p:nvSpPr>
          <p:spPr bwMode="gray">
            <a:xfrm>
              <a:off x="1200" y="1056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34"/>
            <p:cNvSpPr>
              <a:spLocks noChangeArrowheads="1"/>
            </p:cNvSpPr>
            <p:nvPr/>
          </p:nvSpPr>
          <p:spPr bwMode="gray">
            <a:xfrm>
              <a:off x="1276" y="1128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Text Box 36"/>
          <p:cNvSpPr txBox="1">
            <a:spLocks noChangeArrowheads="1"/>
          </p:cNvSpPr>
          <p:nvPr/>
        </p:nvSpPr>
        <p:spPr bwMode="gray">
          <a:xfrm>
            <a:off x="2342808" y="1295901"/>
            <a:ext cx="31463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1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gray">
          <a:xfrm>
            <a:off x="2969213" y="1199065"/>
            <a:ext cx="4400416" cy="7853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latin typeface="Arial"/>
                <a:ea typeface="Arial"/>
                <a:cs typeface="Arial"/>
              </a:rPr>
              <a:t>The project </a:t>
            </a:r>
            <a:r>
              <a:rPr lang="en-US" sz="1600" b="1" dirty="0" smtClean="0">
                <a:latin typeface="Arial"/>
                <a:ea typeface="Arial"/>
                <a:cs typeface="Arial"/>
              </a:rPr>
              <a:t>finishes </a:t>
            </a:r>
            <a:r>
              <a:rPr lang="en-US" sz="1600" b="1" dirty="0">
                <a:latin typeface="Arial"/>
                <a:ea typeface="Arial"/>
                <a:cs typeface="Arial"/>
              </a:rPr>
              <a:t>in </a:t>
            </a:r>
            <a:r>
              <a:rPr lang="en-US" sz="1600" b="1" dirty="0" smtClean="0">
                <a:latin typeface="Arial"/>
                <a:ea typeface="Arial"/>
                <a:cs typeface="Arial"/>
              </a:rPr>
              <a:t>capstone project scheduled time.</a:t>
            </a:r>
            <a:endParaRPr lang="vi-VN" sz="1600" dirty="0">
              <a:latin typeface="Arial"/>
              <a:ea typeface="Arial"/>
              <a:cs typeface="Times New Roman"/>
            </a:endParaRPr>
          </a:p>
        </p:txBody>
      </p:sp>
      <p:sp>
        <p:nvSpPr>
          <p:cNvPr id="20" name="Text Box 38"/>
          <p:cNvSpPr txBox="1">
            <a:spLocks noChangeArrowheads="1"/>
          </p:cNvSpPr>
          <p:nvPr/>
        </p:nvSpPr>
        <p:spPr bwMode="gray">
          <a:xfrm>
            <a:off x="2312607" y="2411999"/>
            <a:ext cx="33510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2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gray">
          <a:xfrm>
            <a:off x="3007367" y="2349640"/>
            <a:ext cx="4362262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 smtClean="0">
                <a:latin typeface="Arial"/>
                <a:ea typeface="Times New Roman"/>
                <a:cs typeface="Arial"/>
              </a:rPr>
              <a:t>All functions </a:t>
            </a:r>
            <a:r>
              <a:rPr lang="en-US" sz="1600" b="1" dirty="0">
                <a:latin typeface="Arial"/>
                <a:ea typeface="Times New Roman"/>
                <a:cs typeface="Arial"/>
              </a:rPr>
              <a:t>which have high-priority </a:t>
            </a:r>
            <a:r>
              <a:rPr lang="en-US" sz="1600" b="1" dirty="0" smtClean="0">
                <a:latin typeface="Arial"/>
                <a:ea typeface="Times New Roman"/>
                <a:cs typeface="Arial"/>
              </a:rPr>
              <a:t>are completed.</a:t>
            </a:r>
            <a:endParaRPr lang="vi-VN" sz="1600" dirty="0">
              <a:latin typeface="Arial"/>
              <a:ea typeface="Arial"/>
              <a:cs typeface="Times New Roman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gray">
          <a:xfrm>
            <a:off x="2339885" y="3432152"/>
            <a:ext cx="31755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3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gray">
          <a:xfrm>
            <a:off x="3007367" y="3378030"/>
            <a:ext cx="4362262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 smtClean="0">
                <a:latin typeface="Arial"/>
                <a:ea typeface="Times New Roman"/>
                <a:cs typeface="Arial"/>
              </a:rPr>
              <a:t>Code is written according to MVC model of </a:t>
            </a:r>
            <a:r>
              <a:rPr lang="en-US" sz="1600" b="1" dirty="0" err="1" smtClean="0">
                <a:latin typeface="Arial"/>
                <a:ea typeface="Times New Roman"/>
                <a:cs typeface="Arial"/>
              </a:rPr>
              <a:t>Joomla</a:t>
            </a:r>
            <a:r>
              <a:rPr lang="en-US" sz="1600" b="1" dirty="0" smtClean="0">
                <a:latin typeface="Arial"/>
                <a:ea typeface="Times New Roman"/>
                <a:cs typeface="Arial"/>
              </a:rPr>
              <a:t> framework.</a:t>
            </a:r>
            <a:endParaRPr lang="vi-VN" sz="1600" dirty="0">
              <a:latin typeface="Arial"/>
              <a:ea typeface="Arial"/>
              <a:cs typeface="Times New Roman"/>
            </a:endParaRPr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1817525" y="4327041"/>
            <a:ext cx="5628304" cy="875973"/>
            <a:chOff x="1200" y="2778"/>
            <a:chExt cx="3456" cy="774"/>
          </a:xfrm>
        </p:grpSpPr>
        <p:sp>
          <p:nvSpPr>
            <p:cNvPr id="25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ext Box 40"/>
          <p:cNvSpPr txBox="1">
            <a:spLocks noChangeArrowheads="1"/>
          </p:cNvSpPr>
          <p:nvPr/>
        </p:nvSpPr>
        <p:spPr bwMode="gray">
          <a:xfrm>
            <a:off x="2314594" y="4452147"/>
            <a:ext cx="33802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4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Box 41"/>
          <p:cNvSpPr txBox="1">
            <a:spLocks noChangeArrowheads="1"/>
          </p:cNvSpPr>
          <p:nvPr/>
        </p:nvSpPr>
        <p:spPr bwMode="gray">
          <a:xfrm>
            <a:off x="3000273" y="4505751"/>
            <a:ext cx="4401115" cy="4160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latin typeface="Arial"/>
                <a:ea typeface="Times New Roman"/>
                <a:cs typeface="Arial"/>
              </a:rPr>
              <a:t>Open sources are integrated successfully.</a:t>
            </a:r>
            <a:endParaRPr lang="vi-VN" sz="1600" dirty="0">
              <a:latin typeface="Arial"/>
              <a:ea typeface="Arial"/>
              <a:cs typeface="Times New Roman"/>
            </a:endParaRPr>
          </a:p>
        </p:txBody>
      </p:sp>
      <p:grpSp>
        <p:nvGrpSpPr>
          <p:cNvPr id="29" name="Group 24"/>
          <p:cNvGrpSpPr>
            <a:grpSpLocks/>
          </p:cNvGrpSpPr>
          <p:nvPr/>
        </p:nvGrpSpPr>
        <p:grpSpPr bwMode="auto">
          <a:xfrm>
            <a:off x="1817524" y="5402722"/>
            <a:ext cx="5628305" cy="875973"/>
            <a:chOff x="1200" y="2778"/>
            <a:chExt cx="3456" cy="774"/>
          </a:xfrm>
        </p:grpSpPr>
        <p:sp>
          <p:nvSpPr>
            <p:cNvPr id="30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Text Box 40"/>
          <p:cNvSpPr txBox="1">
            <a:spLocks noChangeArrowheads="1"/>
          </p:cNvSpPr>
          <p:nvPr/>
        </p:nvSpPr>
        <p:spPr bwMode="gray">
          <a:xfrm>
            <a:off x="2314594" y="5527828"/>
            <a:ext cx="33802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5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gray">
          <a:xfrm>
            <a:off x="3007366" y="5615129"/>
            <a:ext cx="43622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 smtClean="0">
                <a:latin typeface="Arial"/>
                <a:ea typeface="Arial"/>
                <a:cs typeface="Times New Roman"/>
              </a:rPr>
              <a:t>Database has minimum 2000 records.</a:t>
            </a:r>
            <a:endParaRPr lang="vi-VN" sz="1600" b="1" dirty="0">
              <a:latin typeface="Arial"/>
              <a:ea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Software Requirement Specification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059363"/>
          </a:xfrm>
        </p:spPr>
        <p:txBody>
          <a:bodyPr/>
          <a:lstStyle/>
          <a:p>
            <a:r>
              <a:rPr lang="en-US" dirty="0" smtClean="0"/>
              <a:t>Functional Requirement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Theory Library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Select theory by subject and chapter.</a:t>
            </a:r>
          </a:p>
          <a:p>
            <a:pPr lvl="2"/>
            <a:r>
              <a:rPr lang="en-US" b="1" dirty="0" smtClean="0">
                <a:solidFill>
                  <a:schemeClr val="tx1"/>
                </a:solidFill>
              </a:rPr>
              <a:t>View theory and related questions.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57" y="3203997"/>
            <a:ext cx="5326929" cy="227151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 descr="D:\forward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9"/>
          <a:stretch/>
        </p:blipFill>
        <p:spPr bwMode="auto">
          <a:xfrm>
            <a:off x="3252506" y="4139866"/>
            <a:ext cx="513952" cy="43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999" y="54916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subject</a:t>
            </a:r>
            <a:endParaRPr lang="en-US" dirty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4" y="3248001"/>
            <a:ext cx="3066836" cy="218350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00206" y="549641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798513"/>
            <a:ext cx="8229600" cy="649288"/>
          </a:xfrm>
        </p:spPr>
        <p:txBody>
          <a:bodyPr/>
          <a:lstStyle/>
          <a:p>
            <a:r>
              <a:rPr lang="en-US" dirty="0" smtClean="0"/>
              <a:t>Functional Requirement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2" y="1207923"/>
            <a:ext cx="788453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76339" y="6466505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content of theory</a:t>
            </a:r>
            <a:endParaRPr lang="en-US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1" y="1247670"/>
            <a:ext cx="7884531" cy="526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93924" y="6488668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related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1066800"/>
            <a:ext cx="2057400" cy="12954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8600" y="914400"/>
            <a:ext cx="21336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344547"/>
              </p:ext>
            </p:extLst>
          </p:nvPr>
        </p:nvGraphicFramePr>
        <p:xfrm>
          <a:off x="228600" y="1066800"/>
          <a:ext cx="8763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23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2590800"/>
          </a:xfrm>
        </p:spPr>
        <p:txBody>
          <a:bodyPr/>
          <a:lstStyle/>
          <a:p>
            <a:pPr marL="514350" lvl="1" indent="0">
              <a:lnSpc>
                <a:spcPct val="150000"/>
              </a:lnSpc>
              <a:buNone/>
            </a:pPr>
            <a:endParaRPr lang="vi-VN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838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u"/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 smtClean="0"/>
              <a:t>Functional Requirement</a:t>
            </a:r>
          </a:p>
          <a:p>
            <a:pPr lvl="1"/>
            <a:r>
              <a:rPr lang="en-US" b="1" u="sng" dirty="0">
                <a:solidFill>
                  <a:schemeClr val="tx1"/>
                </a:solidFill>
              </a:rPr>
              <a:t>Exercise Library: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smtClean="0">
                <a:solidFill>
                  <a:schemeClr val="tx1"/>
                </a:solidFill>
              </a:rPr>
              <a:t>options (subject, chapter and theory)</a:t>
            </a:r>
            <a:endParaRPr lang="vi-VN" sz="1600" dirty="0" smtClean="0">
              <a:solidFill>
                <a:schemeClr val="tx1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View questions follow the selections</a:t>
            </a:r>
            <a:endParaRPr lang="vi-VN" sz="1600" dirty="0" smtClean="0">
              <a:solidFill>
                <a:schemeClr val="tx1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View answer of questions</a:t>
            </a:r>
            <a:endParaRPr lang="vi-V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91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458199" cy="228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09999" y="612536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options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1066800"/>
            <a:ext cx="8516815" cy="494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32409" y="6125363"/>
            <a:ext cx="29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question and answers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</a:t>
            </a:r>
            <a:r>
              <a:rPr lang="en-US" dirty="0" smtClean="0"/>
              <a:t>Requirement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7200"/>
          </a:xfrm>
        </p:spPr>
        <p:txBody>
          <a:bodyPr/>
          <a:lstStyle/>
          <a:p>
            <a:r>
              <a:rPr lang="en-US" dirty="0" smtClean="0"/>
              <a:t>Non-functional Requirement</a:t>
            </a:r>
          </a:p>
          <a:p>
            <a:endParaRPr 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94255477"/>
              </p:ext>
            </p:extLst>
          </p:nvPr>
        </p:nvGraphicFramePr>
        <p:xfrm>
          <a:off x="1066800" y="1371600"/>
          <a:ext cx="7086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2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Design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762001"/>
            <a:ext cx="8229600" cy="441210"/>
          </a:xfrm>
        </p:spPr>
        <p:txBody>
          <a:bodyPr/>
          <a:lstStyle/>
          <a:p>
            <a:r>
              <a:rPr lang="en-US" dirty="0" smtClean="0"/>
              <a:t>System Architectural Design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1" y="1180846"/>
            <a:ext cx="7898789" cy="583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6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-32657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Structure</a:t>
            </a:r>
            <a:endParaRPr lang="en-US" dirty="0"/>
          </a:p>
        </p:txBody>
      </p:sp>
      <p:pic>
        <p:nvPicPr>
          <p:cNvPr id="7" name="Picture 6" descr="D:\e-learning-website\User\NamKT\db_e-learn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304800"/>
            <a:ext cx="8458200" cy="716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7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9" name="Picture 8" descr="C:\e-learning-website\User\NamKT\picClassTheor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30086"/>
            <a:ext cx="7772400" cy="5486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0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318"/>
            <a:ext cx="8229600" cy="505936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797009"/>
              </p:ext>
            </p:extLst>
          </p:nvPr>
        </p:nvGraphicFramePr>
        <p:xfrm>
          <a:off x="105981" y="1447800"/>
          <a:ext cx="8932037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SmartDraw" r:id="rId3" imgW="8703268" imgH="4533499" progId="SmartDraw.2">
                  <p:embed/>
                </p:oleObj>
              </mc:Choice>
              <mc:Fallback>
                <p:oleObj name="SmartDraw" r:id="rId3" imgW="8703268" imgH="4533499" progId="SmartDraw.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81" y="1447800"/>
                        <a:ext cx="8932037" cy="5257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0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3" name="Picture 5" descr="D:\fig2_3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010400" cy="50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99583" y="6103186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development life cycle - V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87363"/>
          </a:xfrm>
        </p:spPr>
        <p:txBody>
          <a:bodyPr/>
          <a:lstStyle/>
          <a:p>
            <a:r>
              <a:rPr lang="en-US" dirty="0" smtClean="0"/>
              <a:t>Test plan: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29689"/>
              </p:ext>
            </p:extLst>
          </p:nvPr>
        </p:nvGraphicFramePr>
        <p:xfrm>
          <a:off x="1371600" y="2133600"/>
          <a:ext cx="5909945" cy="1348297"/>
        </p:xfrm>
        <a:graphic>
          <a:graphicData uri="http://schemas.openxmlformats.org/drawingml/2006/table">
            <a:tbl>
              <a:tblPr/>
              <a:tblGrid>
                <a:gridCol w="1828800"/>
                <a:gridCol w="1125855"/>
                <a:gridCol w="1477645"/>
                <a:gridCol w="1477645"/>
              </a:tblGrid>
              <a:tr h="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Type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of Test</a:t>
                      </a:r>
                      <a:endParaRPr lang="en-US" sz="12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Stage of 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Test</a:t>
                      </a:r>
                      <a:endParaRPr lang="en-US" sz="12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Unit</a:t>
                      </a:r>
                      <a:endParaRPr lang="en-US" sz="12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Integration</a:t>
                      </a:r>
                      <a:endParaRPr lang="en-US" sz="12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System</a:t>
                      </a:r>
                      <a:endParaRPr lang="en-US" sz="12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Functional Test</a:t>
                      </a:r>
                      <a:endParaRPr lang="en-US" sz="12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X</a:t>
                      </a:r>
                      <a:endParaRPr lang="en-US" sz="120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X</a:t>
                      </a:r>
                      <a:endParaRPr lang="en-US" sz="120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X</a:t>
                      </a:r>
                      <a:endParaRPr lang="en-US" sz="12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User </a:t>
                      </a:r>
                      <a:r>
                        <a:rPr lang="en-US" sz="14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Interface </a:t>
                      </a:r>
                      <a:r>
                        <a:rPr lang="en-US" sz="14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Test</a:t>
                      </a:r>
                      <a:endParaRPr lang="en-US" sz="12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Data Volume Test</a:t>
                      </a:r>
                      <a:endParaRPr lang="en-US" sz="12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54717"/>
              </p:ext>
            </p:extLst>
          </p:nvPr>
        </p:nvGraphicFramePr>
        <p:xfrm>
          <a:off x="1371600" y="4223928"/>
          <a:ext cx="5867400" cy="1045212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  <a:gridCol w="1955800"/>
              </a:tblGrid>
              <a:tr h="2372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Test Schedule</a:t>
                      </a:r>
                      <a:endParaRPr lang="en-US" sz="12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Start Date</a:t>
                      </a:r>
                      <a:endParaRPr lang="en-US" sz="12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Finish Date</a:t>
                      </a:r>
                      <a:endParaRPr lang="en-US" sz="12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Unit </a:t>
                      </a:r>
                      <a:r>
                        <a:rPr lang="en-US" sz="14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Testing</a:t>
                      </a:r>
                      <a:endParaRPr lang="en-US" sz="12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27/7/2012</a:t>
                      </a:r>
                      <a:endParaRPr lang="en-US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30/7/2012</a:t>
                      </a:r>
                      <a:endParaRPr lang="en-US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Integration</a:t>
                      </a:r>
                      <a:r>
                        <a:rPr lang="en-US" sz="1400" b="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Testing</a:t>
                      </a:r>
                      <a:endParaRPr lang="en-US" sz="12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1/8/2012</a:t>
                      </a:r>
                      <a:endParaRPr lang="en-US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3/8/2012</a:t>
                      </a:r>
                      <a:endParaRPr lang="en-US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System Testing</a:t>
                      </a:r>
                      <a:endParaRPr lang="en-US" sz="12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4/8/2012</a:t>
                      </a:r>
                      <a:endParaRPr lang="en-US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6/8/2012</a:t>
                      </a:r>
                      <a:endParaRPr lang="en-US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95400" y="16628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Test Stage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5400" y="3799112"/>
            <a:ext cx="1752600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ysClr val="windowText" lastClr="000000"/>
                </a:solidFill>
                <a:latin typeface="+mj-lt"/>
                <a:ea typeface="Calibri"/>
                <a:cs typeface="Times New Roman"/>
              </a:rPr>
              <a:t>Test Schedule</a:t>
            </a:r>
            <a:endParaRPr lang="en-US" sz="1400" dirty="0">
              <a:solidFill>
                <a:sysClr val="windowText" lastClr="000000"/>
              </a:solidFill>
              <a:latin typeface="+mj-lt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2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 and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4267200"/>
            <a:ext cx="4114800" cy="1858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 descr="D:\e-learning-website\User\NamKT\role vs responsi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386" y="489857"/>
            <a:ext cx="9276272" cy="63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9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477000"/>
            <a:ext cx="36576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Test driven development </a:t>
            </a:r>
            <a:r>
              <a:rPr lang="en-US" sz="2000" dirty="0" smtClean="0">
                <a:solidFill>
                  <a:schemeClr val="tx1"/>
                </a:solidFill>
              </a:rPr>
              <a:t>cycle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92049769"/>
              </p:ext>
            </p:extLst>
          </p:nvPr>
        </p:nvGraphicFramePr>
        <p:xfrm>
          <a:off x="32657" y="762000"/>
          <a:ext cx="88392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Bent-Up Arrow 6"/>
          <p:cNvSpPr/>
          <p:nvPr/>
        </p:nvSpPr>
        <p:spPr>
          <a:xfrm rot="16200000">
            <a:off x="3946072" y="1768927"/>
            <a:ext cx="2362201" cy="2939146"/>
          </a:xfrm>
          <a:prstGeom prst="bentUpArrow">
            <a:avLst>
              <a:gd name="adj1" fmla="val 8223"/>
              <a:gd name="adj2" fmla="val 7329"/>
              <a:gd name="adj3" fmla="val 13895"/>
            </a:avLst>
          </a:pr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5238536" y="581453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pass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61857" y="1752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test success criteria: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216466"/>
              </p:ext>
            </p:extLst>
          </p:nvPr>
        </p:nvGraphicFramePr>
        <p:xfrm>
          <a:off x="381000" y="1676402"/>
          <a:ext cx="8229599" cy="40385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33137"/>
                <a:gridCol w="6401306"/>
                <a:gridCol w="1395156"/>
              </a:tblGrid>
              <a:tr h="4109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Criteria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Status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</a:tr>
              <a:tr h="8446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All the inputs of system testing are baselined and approved </a:t>
                      </a:r>
                      <a:r>
                        <a:rPr lang="vi-VN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(SRS, Design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 Specification</a:t>
                      </a:r>
                      <a:r>
                        <a:rPr lang="vi-VN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vi-VN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System </a:t>
                      </a: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</a:t>
                      </a:r>
                      <a:r>
                        <a:rPr lang="vi-VN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cases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r>
                        <a:rPr lang="vi-VN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).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</a:tr>
              <a:tr h="8370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All of the success criteria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which are brought out by SRS are approved.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</a:tr>
              <a:tr h="753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The system can meet all quality goals</a:t>
                      </a:r>
                      <a:r>
                        <a:rPr lang="en-US" sz="1400" baseline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 which are brought by quality plan.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2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</a:tr>
              <a:tr h="781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At least 95% 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executed </a:t>
                      </a: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system test cases have to be passed.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(More than 95% test successful coverage</a:t>
                      </a:r>
                      <a:r>
                        <a:rPr lang="en-US" sz="140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).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</a:tr>
              <a:tr h="4109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100% high priority test cases </a:t>
                      </a: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 scope are </a:t>
                      </a:r>
                      <a:r>
                        <a:rPr lang="vi-VN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passed.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  <a:endParaRPr lang="en-US" sz="12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3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193357"/>
              </p:ext>
            </p:extLst>
          </p:nvPr>
        </p:nvGraphicFramePr>
        <p:xfrm>
          <a:off x="723900" y="1905000"/>
          <a:ext cx="7734301" cy="39624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06555"/>
                <a:gridCol w="1058687"/>
                <a:gridCol w="1285549"/>
                <a:gridCol w="1361170"/>
                <a:gridCol w="1361170"/>
                <a:gridCol w="1361170"/>
              </a:tblGrid>
              <a:tr h="851832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Severity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Total Defect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Open Defect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3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Assigned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Corrected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Accepted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Total Open defects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  <a:tr h="321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Fatal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  <a:tr h="321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Serious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  <a:tr h="321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Medium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  <a:tr h="321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Cosmetic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  <a:tr h="6077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Total (Status)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31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  <a:tr h="6077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Total (W.def)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US" sz="140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73025" marR="73025" marT="18415" marB="18415"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1234281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u"/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 smtClean="0"/>
              <a:t>Test result: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demo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3" b="100000" l="0" r="95729">
                        <a14:foregroundMark x1="16332" y1="9059" x2="21859" y2="8014"/>
                        <a14:foregroundMark x1="3015" y1="88502" x2="8291" y2="94425"/>
                        <a14:foregroundMark x1="2010" y1="77003" x2="8794" y2="87456"/>
                        <a14:foregroundMark x1="30402" y1="94425" x2="37940" y2="96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431580" cy="31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3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Advantage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Website </a:t>
            </a:r>
            <a:r>
              <a:rPr lang="en-US" sz="2000" dirty="0">
                <a:solidFill>
                  <a:schemeClr val="tx1"/>
                </a:solidFill>
              </a:rPr>
              <a:t>in Vietnamese and free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Base </a:t>
            </a:r>
            <a:r>
              <a:rPr lang="en-US" sz="2000" dirty="0">
                <a:solidFill>
                  <a:schemeClr val="tx1"/>
                </a:solidFill>
              </a:rPr>
              <a:t>on Bloom model, after learning theory has exercise of relate theory to do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Using </a:t>
            </a:r>
            <a:r>
              <a:rPr lang="en-US" sz="2000" i="1" dirty="0" err="1">
                <a:solidFill>
                  <a:schemeClr val="tx1"/>
                </a:solidFill>
              </a:rPr>
              <a:t>Joomla</a:t>
            </a:r>
            <a:r>
              <a:rPr lang="en-US" sz="2000" dirty="0">
                <a:solidFill>
                  <a:schemeClr val="tx1"/>
                </a:solidFill>
              </a:rPr>
              <a:t>, so can add more component in future phase</a:t>
            </a:r>
          </a:p>
          <a:p>
            <a:r>
              <a:rPr lang="en-US" sz="2400" dirty="0"/>
              <a:t>Disadvantage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good see Interface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enough expected feature</a:t>
            </a:r>
          </a:p>
          <a:p>
            <a:r>
              <a:rPr lang="en-US" sz="2400" dirty="0"/>
              <a:t>Experience Learning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Learn </a:t>
            </a:r>
            <a:r>
              <a:rPr lang="en-US" sz="2000" dirty="0">
                <a:solidFill>
                  <a:schemeClr val="tx1"/>
                </a:solidFill>
              </a:rPr>
              <a:t>more experience in techniques (PHP language)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Improve team works </a:t>
            </a:r>
            <a:r>
              <a:rPr lang="en-US" sz="2000" dirty="0">
                <a:solidFill>
                  <a:schemeClr val="tx1"/>
                </a:solidFill>
              </a:rPr>
              <a:t>and management technique</a:t>
            </a:r>
          </a:p>
        </p:txBody>
      </p:sp>
    </p:spTree>
    <p:extLst>
      <p:ext uri="{BB962C8B-B14F-4D97-AF65-F5344CB8AC3E}">
        <p14:creationId xmlns:p14="http://schemas.microsoft.com/office/powerpoint/2010/main" val="502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q and 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1" b="91837" l="4000" r="93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3" y="2318657"/>
            <a:ext cx="5715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WordArt 3"/>
          <p:cNvSpPr>
            <a:spLocks noChangeArrowheads="1" noChangeShapeType="1" noTextEdit="1"/>
          </p:cNvSpPr>
          <p:nvPr/>
        </p:nvSpPr>
        <p:spPr bwMode="blackWhite">
          <a:xfrm>
            <a:off x="2895600" y="3581400"/>
            <a:ext cx="5943600" cy="873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Thank You !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228600"/>
            <a:ext cx="236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Content</a:t>
            </a:r>
            <a:endParaRPr lang="en-US" dirty="0"/>
          </a:p>
        </p:txBody>
      </p:sp>
      <p:sp>
        <p:nvSpPr>
          <p:cNvPr id="99351" name="AutoShape 23"/>
          <p:cNvSpPr>
            <a:spLocks noChangeArrowheads="1"/>
          </p:cNvSpPr>
          <p:nvPr/>
        </p:nvSpPr>
        <p:spPr bwMode="gray">
          <a:xfrm>
            <a:off x="2527300" y="676276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2" name="AutoShape 24"/>
          <p:cNvSpPr>
            <a:spLocks noChangeArrowheads="1"/>
          </p:cNvSpPr>
          <p:nvPr/>
        </p:nvSpPr>
        <p:spPr bwMode="gray">
          <a:xfrm>
            <a:off x="2146300" y="557214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3" name="Text Box 25"/>
          <p:cNvSpPr txBox="1">
            <a:spLocks noChangeArrowheads="1"/>
          </p:cNvSpPr>
          <p:nvPr/>
        </p:nvSpPr>
        <p:spPr bwMode="gray">
          <a:xfrm>
            <a:off x="2755900" y="73183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Background</a:t>
            </a:r>
            <a:endParaRPr lang="en-US" b="1" dirty="0">
              <a:latin typeface="+mj-lt"/>
            </a:endParaRPr>
          </a:p>
        </p:txBody>
      </p:sp>
      <p:sp>
        <p:nvSpPr>
          <p:cNvPr id="99354" name="Text Box 26"/>
          <p:cNvSpPr txBox="1">
            <a:spLocks noChangeArrowheads="1"/>
          </p:cNvSpPr>
          <p:nvPr/>
        </p:nvSpPr>
        <p:spPr bwMode="gray">
          <a:xfrm>
            <a:off x="2316032" y="655639"/>
            <a:ext cx="32252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1</a:t>
            </a:r>
          </a:p>
        </p:txBody>
      </p:sp>
      <p:sp>
        <p:nvSpPr>
          <p:cNvPr id="99355" name="AutoShape 27"/>
          <p:cNvSpPr>
            <a:spLocks noChangeArrowheads="1"/>
          </p:cNvSpPr>
          <p:nvPr/>
        </p:nvSpPr>
        <p:spPr bwMode="gray">
          <a:xfrm>
            <a:off x="2530475" y="1326358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6" name="AutoShape 28"/>
          <p:cNvSpPr>
            <a:spLocks noChangeArrowheads="1"/>
          </p:cNvSpPr>
          <p:nvPr/>
        </p:nvSpPr>
        <p:spPr bwMode="gray">
          <a:xfrm>
            <a:off x="2149475" y="1207296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7" name="Text Box 29"/>
          <p:cNvSpPr txBox="1">
            <a:spLocks noChangeArrowheads="1"/>
          </p:cNvSpPr>
          <p:nvPr/>
        </p:nvSpPr>
        <p:spPr bwMode="gray">
          <a:xfrm>
            <a:off x="2759075" y="1381921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The Existing System</a:t>
            </a:r>
            <a:endParaRPr lang="en-US" b="1" dirty="0">
              <a:latin typeface="+mj-lt"/>
            </a:endParaRPr>
          </a:p>
        </p:txBody>
      </p:sp>
      <p:sp>
        <p:nvSpPr>
          <p:cNvPr id="99358" name="Text Box 30"/>
          <p:cNvSpPr txBox="1">
            <a:spLocks noChangeArrowheads="1"/>
          </p:cNvSpPr>
          <p:nvPr/>
        </p:nvSpPr>
        <p:spPr bwMode="gray">
          <a:xfrm>
            <a:off x="2303463" y="1305721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2</a:t>
            </a:r>
          </a:p>
        </p:txBody>
      </p:sp>
      <p:sp>
        <p:nvSpPr>
          <p:cNvPr id="99359" name="AutoShape 31"/>
          <p:cNvSpPr>
            <a:spLocks noChangeArrowheads="1"/>
          </p:cNvSpPr>
          <p:nvPr/>
        </p:nvSpPr>
        <p:spPr bwMode="gray">
          <a:xfrm>
            <a:off x="2572788" y="1979615"/>
            <a:ext cx="4450312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0" name="AutoShape 32"/>
          <p:cNvSpPr>
            <a:spLocks noChangeArrowheads="1"/>
          </p:cNvSpPr>
          <p:nvPr/>
        </p:nvSpPr>
        <p:spPr bwMode="gray">
          <a:xfrm>
            <a:off x="2155825" y="1865315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1" name="Text Box 33"/>
          <p:cNvSpPr txBox="1">
            <a:spLocks noChangeArrowheads="1"/>
          </p:cNvSpPr>
          <p:nvPr/>
        </p:nvSpPr>
        <p:spPr bwMode="gray">
          <a:xfrm>
            <a:off x="2823823" y="202485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Idea</a:t>
            </a:r>
            <a:endParaRPr lang="en-US" b="1" dirty="0">
              <a:latin typeface="+mj-lt"/>
            </a:endParaRPr>
          </a:p>
        </p:txBody>
      </p:sp>
      <p:sp>
        <p:nvSpPr>
          <p:cNvPr id="99362" name="Text Box 34"/>
          <p:cNvSpPr txBox="1">
            <a:spLocks noChangeArrowheads="1"/>
          </p:cNvSpPr>
          <p:nvPr/>
        </p:nvSpPr>
        <p:spPr bwMode="gray">
          <a:xfrm>
            <a:off x="2324755" y="1963740"/>
            <a:ext cx="32412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3</a:t>
            </a:r>
          </a:p>
        </p:txBody>
      </p:sp>
      <p:sp>
        <p:nvSpPr>
          <p:cNvPr id="99363" name="AutoShape 35"/>
          <p:cNvSpPr>
            <a:spLocks noChangeArrowheads="1"/>
          </p:cNvSpPr>
          <p:nvPr/>
        </p:nvSpPr>
        <p:spPr bwMode="gray">
          <a:xfrm>
            <a:off x="2536825" y="2669384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4" name="AutoShape 36"/>
          <p:cNvSpPr>
            <a:spLocks noChangeArrowheads="1"/>
          </p:cNvSpPr>
          <p:nvPr/>
        </p:nvSpPr>
        <p:spPr bwMode="gray">
          <a:xfrm>
            <a:off x="2155825" y="2550322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5" name="Text Box 37"/>
          <p:cNvSpPr txBox="1">
            <a:spLocks noChangeArrowheads="1"/>
          </p:cNvSpPr>
          <p:nvPr/>
        </p:nvSpPr>
        <p:spPr bwMode="gray">
          <a:xfrm>
            <a:off x="2765425" y="272494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Project Management Plan</a:t>
            </a:r>
            <a:endParaRPr lang="en-US" b="1" dirty="0">
              <a:latin typeface="+mj-lt"/>
            </a:endParaRPr>
          </a:p>
        </p:txBody>
      </p:sp>
      <p:sp>
        <p:nvSpPr>
          <p:cNvPr id="99366" name="Text Box 38"/>
          <p:cNvSpPr txBox="1">
            <a:spLocks noChangeArrowheads="1"/>
          </p:cNvSpPr>
          <p:nvPr/>
        </p:nvSpPr>
        <p:spPr bwMode="gray">
          <a:xfrm>
            <a:off x="2309813" y="2648747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4</a:t>
            </a:r>
          </a:p>
        </p:txBody>
      </p:sp>
      <p:sp>
        <p:nvSpPr>
          <p:cNvPr id="22" name="AutoShape 35"/>
          <p:cNvSpPr>
            <a:spLocks noChangeArrowheads="1"/>
          </p:cNvSpPr>
          <p:nvPr/>
        </p:nvSpPr>
        <p:spPr bwMode="gray">
          <a:xfrm>
            <a:off x="2536825" y="3339032"/>
            <a:ext cx="4524375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3" name="AutoShape 36"/>
          <p:cNvSpPr>
            <a:spLocks noChangeArrowheads="1"/>
          </p:cNvSpPr>
          <p:nvPr/>
        </p:nvSpPr>
        <p:spPr bwMode="gray">
          <a:xfrm>
            <a:off x="2155826" y="3219970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gray">
          <a:xfrm>
            <a:off x="2765425" y="3403052"/>
            <a:ext cx="426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Software Requirement Specifications</a:t>
            </a:r>
            <a:endParaRPr lang="en-US" b="1" dirty="0">
              <a:latin typeface="+mj-lt"/>
            </a:endParaRP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gray">
          <a:xfrm>
            <a:off x="2320749" y="3318395"/>
            <a:ext cx="3321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5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gray">
          <a:xfrm>
            <a:off x="2536825" y="4044676"/>
            <a:ext cx="4527550" cy="457200"/>
          </a:xfrm>
          <a:prstGeom prst="roundRect">
            <a:avLst>
              <a:gd name="adj" fmla="val 16667"/>
            </a:avLst>
          </a:prstGeom>
          <a:solidFill>
            <a:srgbClr val="E9DA4F"/>
          </a:solidFill>
          <a:ln>
            <a:solidFill>
              <a:srgbClr val="FFFF00"/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7" name="AutoShape 36"/>
          <p:cNvSpPr>
            <a:spLocks noChangeArrowheads="1"/>
          </p:cNvSpPr>
          <p:nvPr/>
        </p:nvSpPr>
        <p:spPr bwMode="gray">
          <a:xfrm>
            <a:off x="2155825" y="3930376"/>
            <a:ext cx="685800" cy="685800"/>
          </a:xfrm>
          <a:prstGeom prst="diamond">
            <a:avLst/>
          </a:prstGeom>
          <a:solidFill>
            <a:srgbClr val="E9DA4F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gray">
          <a:xfrm>
            <a:off x="2949575" y="410023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Software Design Description</a:t>
            </a:r>
            <a:endParaRPr lang="en-US" b="1" dirty="0">
              <a:latin typeface="+mj-lt"/>
            </a:endParaRP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gray">
          <a:xfrm>
            <a:off x="2310901" y="4044676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6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30" name="AutoShape 35"/>
          <p:cNvSpPr>
            <a:spLocks noChangeArrowheads="1"/>
          </p:cNvSpPr>
          <p:nvPr/>
        </p:nvSpPr>
        <p:spPr bwMode="gray">
          <a:xfrm>
            <a:off x="2536824" y="4753494"/>
            <a:ext cx="4524375" cy="45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AutoShape 36"/>
          <p:cNvSpPr>
            <a:spLocks noChangeArrowheads="1"/>
          </p:cNvSpPr>
          <p:nvPr/>
        </p:nvSpPr>
        <p:spPr bwMode="gray">
          <a:xfrm>
            <a:off x="2155825" y="4634432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gray">
          <a:xfrm>
            <a:off x="2765425" y="480905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Testing</a:t>
            </a:r>
            <a:endParaRPr lang="en-US" b="1" dirty="0">
              <a:latin typeface="+mj-lt"/>
            </a:endParaRPr>
          </a:p>
        </p:txBody>
      </p:sp>
      <p:sp>
        <p:nvSpPr>
          <p:cNvPr id="33" name="Text Box 38"/>
          <p:cNvSpPr txBox="1">
            <a:spLocks noChangeArrowheads="1"/>
          </p:cNvSpPr>
          <p:nvPr/>
        </p:nvSpPr>
        <p:spPr bwMode="gray">
          <a:xfrm>
            <a:off x="2328763" y="4732857"/>
            <a:ext cx="3161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7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34" name="AutoShape 35"/>
          <p:cNvSpPr>
            <a:spLocks noChangeArrowheads="1"/>
          </p:cNvSpPr>
          <p:nvPr/>
        </p:nvSpPr>
        <p:spPr bwMode="gray">
          <a:xfrm>
            <a:off x="2540793" y="5447232"/>
            <a:ext cx="4520405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5" name="AutoShape 36"/>
          <p:cNvSpPr>
            <a:spLocks noChangeArrowheads="1"/>
          </p:cNvSpPr>
          <p:nvPr/>
        </p:nvSpPr>
        <p:spPr bwMode="gray">
          <a:xfrm>
            <a:off x="2159794" y="5328170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gray">
          <a:xfrm>
            <a:off x="2769394" y="5502795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Demo</a:t>
            </a:r>
            <a:endParaRPr lang="en-US" b="1" dirty="0">
              <a:latin typeface="+mj-lt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gray">
          <a:xfrm>
            <a:off x="2312694" y="5426595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8</a:t>
            </a:r>
          </a:p>
        </p:txBody>
      </p:sp>
      <p:sp>
        <p:nvSpPr>
          <p:cNvPr id="42" name="AutoShape 35"/>
          <p:cNvSpPr>
            <a:spLocks noChangeArrowheads="1"/>
          </p:cNvSpPr>
          <p:nvPr/>
        </p:nvSpPr>
        <p:spPr bwMode="gray">
          <a:xfrm>
            <a:off x="2540793" y="6125614"/>
            <a:ext cx="4520405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 bwMode="gray">
          <a:xfrm>
            <a:off x="2159794" y="6006552"/>
            <a:ext cx="685800" cy="68580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4" name="Text Box 37"/>
          <p:cNvSpPr txBox="1">
            <a:spLocks noChangeArrowheads="1"/>
          </p:cNvSpPr>
          <p:nvPr/>
        </p:nvSpPr>
        <p:spPr bwMode="gray">
          <a:xfrm>
            <a:off x="2769394" y="618117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Q&amp;A</a:t>
            </a:r>
            <a:endParaRPr lang="en-US" b="1" dirty="0">
              <a:latin typeface="+mj-lt"/>
            </a:endParaRPr>
          </a:p>
        </p:txBody>
      </p:sp>
      <p:sp>
        <p:nvSpPr>
          <p:cNvPr id="45" name="Text Box 38"/>
          <p:cNvSpPr txBox="1">
            <a:spLocks noChangeArrowheads="1"/>
          </p:cNvSpPr>
          <p:nvPr/>
        </p:nvSpPr>
        <p:spPr bwMode="gray">
          <a:xfrm>
            <a:off x="2312694" y="6104977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2133600" cy="685800"/>
          </a:xfrm>
        </p:spPr>
        <p:txBody>
          <a:bodyPr/>
          <a:lstStyle/>
          <a:p>
            <a:endParaRPr 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0686" y1="43357" x2="79902" y2="18182"/>
                        <a14:foregroundMark x1="52451" y1="17483" x2="53431" y2="1399"/>
                        <a14:foregroundMark x1="22059" y1="38811" x2="14216" y2="13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11700"/>
            <a:ext cx="1395046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loud Callout 12"/>
          <p:cNvSpPr/>
          <p:nvPr/>
        </p:nvSpPr>
        <p:spPr bwMode="auto">
          <a:xfrm>
            <a:off x="590550" y="3124200"/>
            <a:ext cx="2362200" cy="1323975"/>
          </a:xfrm>
          <a:prstGeom prst="cloudCallout">
            <a:avLst>
              <a:gd name="adj1" fmla="val -15790"/>
              <a:gd name="adj2" fmla="val 67536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E-learning in Viet Nam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07" b="99138" l="939" r="98592">
                        <a14:foregroundMark x1="13146" y1="19828" x2="38732" y2="46552"/>
                        <a14:foregroundMark x1="88028" y1="44540" x2="73005" y2="82471"/>
                        <a14:foregroundMark x1="90845" y1="44540" x2="92019" y2="78448"/>
                        <a14:foregroundMark x1="87559" y1="55460" x2="87559" y2="77299"/>
                        <a14:foregroundMark x1="67371" y1="40805" x2="74648" y2="83333"/>
                        <a14:foregroundMark x1="63615" y1="88506" x2="73944" y2="87069"/>
                        <a14:foregroundMark x1="24883" y1="28161" x2="65728" y2="22701"/>
                        <a14:foregroundMark x1="11972" y1="21839" x2="13146" y2="15805"/>
                        <a14:foregroundMark x1="74648" y1="89080" x2="92488" y2="80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73842"/>
            <a:ext cx="2307021" cy="188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05400" y="106183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My E-learning system</a:t>
            </a:r>
            <a:endParaRPr lang="en-US" b="1" dirty="0">
              <a:latin typeface="+mj-l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2308" y1="9589" x2="43077" y2="4795"/>
                        <a14:backgroundMark x1="4615" y1="1370" x2="50769" y2="1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9" y="2733675"/>
            <a:ext cx="6191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D:\Du lieu e-Learning\light bul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492" y1="51842" x2="17445" y2="48684"/>
                        <a14:foregroundMark x1="2804" y1="30000" x2="17445" y2="34474"/>
                        <a14:foregroundMark x1="17445" y1="11053" x2="26791" y2="21053"/>
                        <a14:foregroundMark x1="44548" y1="3158" x2="45794" y2="14211"/>
                        <a14:foregroundMark x1="76947" y1="6053" x2="70405" y2="17632"/>
                        <a14:foregroundMark x1="82243" y1="29211" x2="94704" y2="22895"/>
                        <a14:foregroundMark x1="32087" y1="62895" x2="37383" y2="68684"/>
                        <a14:foregroundMark x1="70405" y1="64737" x2="74455" y2="55789"/>
                        <a14:foregroundMark x1="43925" y1="81842" x2="55452" y2="83684"/>
                        <a14:foregroundMark x1="49844" y1="89211" x2="60125" y2="87632"/>
                        <a14:foregroundMark x1="50779" y1="93421" x2="58567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4" y="1573381"/>
            <a:ext cx="1124460" cy="13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684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Existing System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53245"/>
              </p:ext>
            </p:extLst>
          </p:nvPr>
        </p:nvGraphicFramePr>
        <p:xfrm>
          <a:off x="21771" y="1230085"/>
          <a:ext cx="9046029" cy="4302253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249882"/>
                <a:gridCol w="3577792"/>
                <a:gridCol w="4218355"/>
              </a:tblGrid>
              <a:tr h="20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400">
                          <a:effectLst/>
                          <a:latin typeface="Corbel" pitchFamily="34" charset="0"/>
                        </a:rPr>
                        <a:t>Advance</a:t>
                      </a:r>
                      <a:endParaRPr lang="en-US" sz="140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400">
                          <a:effectLst/>
                          <a:latin typeface="Corbel" pitchFamily="34" charset="0"/>
                        </a:rPr>
                        <a:t>Disadvantage</a:t>
                      </a:r>
                      <a:endParaRPr lang="en-US" sz="140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16428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Hocmai.vn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Famous, teachers have many skills.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Having relations with big organizations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Having 2000 videos with full content to practice to test A, B, C, D blocks.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The databases focus on videos of courses to make profit. Exercises, theories are updated rarely.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Forum is very large with many subjects of many grades. So it is difficult to use, manage, update.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Using for advertising of offline learning operation. So it does not focus on e-learning completely. 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24139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Moon.vn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171450" marR="0" indent="-17145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vi-VN" sz="1400" dirty="0" smtClean="0">
                          <a:effectLst/>
                          <a:latin typeface="Corbel" pitchFamily="34" charset="0"/>
                        </a:rPr>
                        <a:t>Focus </a:t>
                      </a: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on examination. </a:t>
                      </a:r>
                      <a:endParaRPr lang="en-US" sz="1400" dirty="0" smtClean="0">
                        <a:effectLst/>
                        <a:latin typeface="Corbel" pitchFamily="34" charset="0"/>
                      </a:endParaRPr>
                    </a:p>
                    <a:p>
                      <a:pPr marL="171450" marR="0" indent="-17145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vi-VN" sz="1400" dirty="0" smtClean="0">
                          <a:effectLst/>
                          <a:latin typeface="Corbel" pitchFamily="34" charset="0"/>
                        </a:rPr>
                        <a:t>Site </a:t>
                      </a: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“Hỏi đáp” is a small forum</a:t>
                      </a:r>
                      <a:r>
                        <a:rPr lang="vi-VN" sz="1400" dirty="0" smtClean="0">
                          <a:effectLst/>
                          <a:latin typeface="Corbel" pitchFamily="34" charset="0"/>
                        </a:rPr>
                        <a:t>.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User ranking function “hệ thống level” creates competition between students. 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User (teachers) can give questions, exercises, exams to </a:t>
                      </a:r>
                      <a:r>
                        <a:rPr lang="vi-VN" sz="1400" i="1" u="none" dirty="0">
                          <a:effectLst/>
                          <a:latin typeface="Corbel" pitchFamily="34" charset="0"/>
                        </a:rPr>
                        <a:t>moon.vn</a:t>
                      </a: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 to get money in return.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The function “Đấu trường” is a special attraction of </a:t>
                      </a:r>
                      <a:r>
                        <a:rPr lang="vi-VN" sz="1400" i="1" u="none" dirty="0">
                          <a:effectLst/>
                          <a:latin typeface="Corbel" pitchFamily="34" charset="0"/>
                        </a:rPr>
                        <a:t>moon.vn</a:t>
                      </a: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. 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The databases have been taken from many sources in internet at beginning. So that it is not updated regularly. 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Does not have own good teacher. It also does not have a function to guarantee quality of exercises.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- Does not have many subjects. It just focuses on some important subjects (math, English, chemistry…)</a:t>
                      </a:r>
                      <a:endParaRPr lang="en-US" sz="1400" dirty="0">
                        <a:effectLst/>
                        <a:latin typeface="Corbel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400" dirty="0">
                          <a:effectLst/>
                          <a:latin typeface="Corbel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orbel" pitchFamily="34" charset="0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7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194608"/>
              </p:ext>
            </p:extLst>
          </p:nvPr>
        </p:nvGraphicFramePr>
        <p:xfrm>
          <a:off x="1117486" y="1524000"/>
          <a:ext cx="5029200" cy="45720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4088"/>
                <a:gridCol w="4325112"/>
              </a:tblGrid>
              <a:tr h="5824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Site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Home page “</a:t>
                      </a:r>
                      <a:r>
                        <a:rPr lang="en-US" sz="2000" dirty="0" err="1">
                          <a:effectLst/>
                        </a:rPr>
                        <a:t>Trang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chủ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Theories “</a:t>
                      </a:r>
                      <a:r>
                        <a:rPr lang="en-US" sz="2000" dirty="0" err="1">
                          <a:effectLst/>
                        </a:rPr>
                        <a:t>Lý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thuyết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Exercise “</a:t>
                      </a:r>
                      <a:r>
                        <a:rPr lang="en-US" sz="2000" dirty="0" err="1">
                          <a:effectLst/>
                        </a:rPr>
                        <a:t>Thư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bài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tập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Self-study exams “</a:t>
                      </a:r>
                      <a:r>
                        <a:rPr lang="en-US" sz="2000" dirty="0" err="1">
                          <a:effectLst/>
                        </a:rPr>
                        <a:t>Đề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tự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luyện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Forum “</a:t>
                      </a:r>
                      <a:r>
                        <a:rPr lang="en-US" sz="2000" dirty="0" err="1">
                          <a:effectLst/>
                        </a:rPr>
                        <a:t>Diễn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đàn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Member “Thành viên”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News “Tin </a:t>
                      </a:r>
                      <a:r>
                        <a:rPr lang="en-US" sz="2000" dirty="0" err="1">
                          <a:effectLst/>
                        </a:rPr>
                        <a:t>tức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9730" y1="93750" x2="83784" y2="91250"/>
                        <a14:foregroundMark x1="93919" y1="85417" x2="95608" y2="81667"/>
                        <a14:foregroundMark x1="95946" y1="75417" x2="93919" y2="71250"/>
                        <a14:foregroundMark x1="90203" y1="71250" x2="92905" y2="71250"/>
                        <a14:foregroundMark x1="85135" y1="65417" x2="86149" y2="66667"/>
                        <a14:foregroundMark x1="24662" y1="93750" x2="20608" y2="90000"/>
                        <a14:foregroundMark x1="6419" y1="87500" x2="4054" y2="82917"/>
                        <a14:foregroundMark x1="10473" y1="81667" x2="9122" y2="80833"/>
                        <a14:foregroundMark x1="6757" y1="81667" x2="4054" y2="72500"/>
                        <a14:foregroundMark x1="12838" y1="67083" x2="12838" y2="65833"/>
                        <a14:foregroundMark x1="6081" y1="72083" x2="9797" y2="67917"/>
                        <a14:foregroundMark x1="12838" y1="65417" x2="15541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2152650" cy="174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4800" y="1034534"/>
            <a:ext cx="665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decide to develop a system with sites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30000593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41tgp_figure_blue 1">
        <a:dk1>
          <a:srgbClr val="000000"/>
        </a:dk1>
        <a:lt1>
          <a:srgbClr val="FFFFFF"/>
        </a:lt1>
        <a:dk2>
          <a:srgbClr val="000066"/>
        </a:dk2>
        <a:lt2>
          <a:srgbClr val="DDDDDD"/>
        </a:lt2>
        <a:accent1>
          <a:srgbClr val="E47F6E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FC0BA"/>
        </a:accent5>
        <a:accent6>
          <a:srgbClr val="008AB9"/>
        </a:accent6>
        <a:hlink>
          <a:srgbClr val="7648EA"/>
        </a:hlink>
        <a:folHlink>
          <a:srgbClr val="DFAE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2">
        <a:dk1>
          <a:srgbClr val="333333"/>
        </a:dk1>
        <a:lt1>
          <a:srgbClr val="FFFFFF"/>
        </a:lt1>
        <a:dk2>
          <a:srgbClr val="003366"/>
        </a:dk2>
        <a:lt2>
          <a:srgbClr val="B2B2B2"/>
        </a:lt2>
        <a:accent1>
          <a:srgbClr val="4CA491"/>
        </a:accent1>
        <a:accent2>
          <a:srgbClr val="E2AF52"/>
        </a:accent2>
        <a:accent3>
          <a:srgbClr val="FFFFFF"/>
        </a:accent3>
        <a:accent4>
          <a:srgbClr val="2A2A2A"/>
        </a:accent4>
        <a:accent5>
          <a:srgbClr val="B2CFC7"/>
        </a:accent5>
        <a:accent6>
          <a:srgbClr val="CD9E49"/>
        </a:accent6>
        <a:hlink>
          <a:srgbClr val="576CD5"/>
        </a:hlink>
        <a:folHlink>
          <a:srgbClr val="D8725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3">
        <a:dk1>
          <a:srgbClr val="0F1A81"/>
        </a:dk1>
        <a:lt1>
          <a:srgbClr val="FFFFFF"/>
        </a:lt1>
        <a:dk2>
          <a:srgbClr val="175B5B"/>
        </a:dk2>
        <a:lt2>
          <a:srgbClr val="DDDDDD"/>
        </a:lt2>
        <a:accent1>
          <a:srgbClr val="A4C226"/>
        </a:accent1>
        <a:accent2>
          <a:srgbClr val="6CA5D8"/>
        </a:accent2>
        <a:accent3>
          <a:srgbClr val="FFFFFF"/>
        </a:accent3>
        <a:accent4>
          <a:srgbClr val="0B146D"/>
        </a:accent4>
        <a:accent5>
          <a:srgbClr val="CFDDAC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03D5E59-35F5-4B35-ABF9-BC86C6ACDB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TS030000593</Template>
  <TotalTime>1729</TotalTime>
  <Words>2590</Words>
  <Application>Microsoft Office PowerPoint</Application>
  <PresentationFormat>On-screen Show (4:3)</PresentationFormat>
  <Paragraphs>421</Paragraphs>
  <Slides>36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TS030000593</vt:lpstr>
      <vt:lpstr>SmartDraw</vt:lpstr>
      <vt:lpstr>E-Learning Website</vt:lpstr>
      <vt:lpstr>Project Team</vt:lpstr>
      <vt:lpstr>Roles and Responsibilities</vt:lpstr>
      <vt:lpstr>Table Content</vt:lpstr>
      <vt:lpstr>Background</vt:lpstr>
      <vt:lpstr>PowerPoint Presentation</vt:lpstr>
      <vt:lpstr>PowerPoint Presentation</vt:lpstr>
      <vt:lpstr>The Existing System</vt:lpstr>
      <vt:lpstr>Idea</vt:lpstr>
      <vt:lpstr>Project Management Plan</vt:lpstr>
      <vt:lpstr>Project Management Plan</vt:lpstr>
      <vt:lpstr>Project Management Plan</vt:lpstr>
      <vt:lpstr>Project Management Plan</vt:lpstr>
      <vt:lpstr>Project Management Plan</vt:lpstr>
      <vt:lpstr>Project Management Plan</vt:lpstr>
      <vt:lpstr>Project Management Plan</vt:lpstr>
      <vt:lpstr>Success Criteria</vt:lpstr>
      <vt:lpstr>Software Requirement Specification </vt:lpstr>
      <vt:lpstr>Software Requirement Specification </vt:lpstr>
      <vt:lpstr>Software Requirement Specification </vt:lpstr>
      <vt:lpstr>Software Requirement Specification </vt:lpstr>
      <vt:lpstr>Software Requirement Specification</vt:lpstr>
      <vt:lpstr>Software Design Description</vt:lpstr>
      <vt:lpstr>PowerPoint Presentation</vt:lpstr>
      <vt:lpstr>Software Design Description</vt:lpstr>
      <vt:lpstr>Software Design Description</vt:lpstr>
      <vt:lpstr>Software Design Description</vt:lpstr>
      <vt:lpstr>Testing</vt:lpstr>
      <vt:lpstr>Testing</vt:lpstr>
      <vt:lpstr>Testing</vt:lpstr>
      <vt:lpstr>Testing</vt:lpstr>
      <vt:lpstr>Testing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PowerTemplate</dc:title>
  <dc:creator>NamThieuGia</dc:creator>
  <cp:lastModifiedBy>NamThieuGia</cp:lastModifiedBy>
  <cp:revision>147</cp:revision>
  <dcterms:created xsi:type="dcterms:W3CDTF">2012-08-17T13:30:41Z</dcterms:created>
  <dcterms:modified xsi:type="dcterms:W3CDTF">2012-08-23T08:49:06Z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TC300005939990</vt:lpwstr>
  </property>
</Properties>
</file>